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71" r:id="rId2"/>
    <p:sldId id="260" r:id="rId3"/>
    <p:sldId id="258" r:id="rId4"/>
    <p:sldId id="259" r:id="rId5"/>
    <p:sldId id="261" r:id="rId6"/>
    <p:sldId id="262" r:id="rId7"/>
    <p:sldId id="263" r:id="rId8"/>
    <p:sldId id="266" r:id="rId9"/>
    <p:sldId id="269" r:id="rId10"/>
    <p:sldId id="270" r:id="rId11"/>
    <p:sldId id="273" r:id="rId12"/>
    <p:sldId id="274" r:id="rId13"/>
    <p:sldId id="275" r:id="rId14"/>
    <p:sldId id="277" r:id="rId15"/>
    <p:sldId id="278" r:id="rId16"/>
    <p:sldId id="280" r:id="rId17"/>
    <p:sldId id="281" r:id="rId18"/>
    <p:sldId id="282" r:id="rId19"/>
    <p:sldId id="283" r:id="rId20"/>
    <p:sldId id="284" r:id="rId21"/>
    <p:sldId id="285" r:id="rId22"/>
    <p:sldId id="286" r:id="rId23"/>
    <p:sldId id="288" r:id="rId24"/>
    <p:sldId id="289" r:id="rId25"/>
    <p:sldId id="290" r:id="rId26"/>
    <p:sldId id="291" r:id="rId27"/>
    <p:sldId id="29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showGuides="1">
      <p:cViewPr varScale="1">
        <p:scale>
          <a:sx n="82" d="100"/>
          <a:sy n="82" d="100"/>
        </p:scale>
        <p:origin x="730" y="58"/>
      </p:cViewPr>
      <p:guideLst>
        <p:guide orient="horz" pos="4320"/>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smita Paul" userId="35f6c6f270ab02b7" providerId="LiveId" clId="{54E9A62A-8FFA-4142-8012-79ABEF639E9D}"/>
    <pc:docChg chg="undo custSel addSld delSld modSld sldOrd">
      <pc:chgData name="Debasmita Paul" userId="35f6c6f270ab02b7" providerId="LiveId" clId="{54E9A62A-8FFA-4142-8012-79ABEF639E9D}" dt="2024-10-19T14:04:30.199" v="2679" actId="1076"/>
      <pc:docMkLst>
        <pc:docMk/>
      </pc:docMkLst>
      <pc:sldChg chg="addSp delSp modSp mod">
        <pc:chgData name="Debasmita Paul" userId="35f6c6f270ab02b7" providerId="LiveId" clId="{54E9A62A-8FFA-4142-8012-79ABEF639E9D}" dt="2024-10-18T17:37:13.240" v="2047" actId="27636"/>
        <pc:sldMkLst>
          <pc:docMk/>
          <pc:sldMk cId="1861123354" sldId="258"/>
        </pc:sldMkLst>
        <pc:spChg chg="mod">
          <ac:chgData name="Debasmita Paul" userId="35f6c6f270ab02b7" providerId="LiveId" clId="{54E9A62A-8FFA-4142-8012-79ABEF639E9D}" dt="2024-10-18T17:37:13.224" v="2046" actId="27636"/>
          <ac:spMkLst>
            <pc:docMk/>
            <pc:sldMk cId="1861123354" sldId="258"/>
            <ac:spMk id="2" creationId="{F970C4B2-EFF0-ECA5-7CE6-51ECADEDD2A6}"/>
          </ac:spMkLst>
        </pc:spChg>
        <pc:spChg chg="mod">
          <ac:chgData name="Debasmita Paul" userId="35f6c6f270ab02b7" providerId="LiveId" clId="{54E9A62A-8FFA-4142-8012-79ABEF639E9D}" dt="2024-10-18T17:37:13.240" v="2047" actId="27636"/>
          <ac:spMkLst>
            <pc:docMk/>
            <pc:sldMk cId="1861123354" sldId="258"/>
            <ac:spMk id="4" creationId="{196388B3-CF42-0F8C-1F65-A7D3D09ECF98}"/>
          </ac:spMkLst>
        </pc:spChg>
        <pc:picChg chg="add mod">
          <ac:chgData name="Debasmita Paul" userId="35f6c6f270ab02b7" providerId="LiveId" clId="{54E9A62A-8FFA-4142-8012-79ABEF639E9D}" dt="2024-10-18T14:54:57.706" v="1026" actId="1076"/>
          <ac:picMkLst>
            <pc:docMk/>
            <pc:sldMk cId="1861123354" sldId="258"/>
            <ac:picMk id="3" creationId="{BE3E2CF9-639B-B5D3-AD13-2CBC7586A508}"/>
          </ac:picMkLst>
        </pc:picChg>
        <pc:picChg chg="del mod">
          <ac:chgData name="Debasmita Paul" userId="35f6c6f270ab02b7" providerId="LiveId" clId="{54E9A62A-8FFA-4142-8012-79ABEF639E9D}" dt="2024-10-18T14:54:25.513" v="1018" actId="478"/>
          <ac:picMkLst>
            <pc:docMk/>
            <pc:sldMk cId="1861123354" sldId="258"/>
            <ac:picMk id="6" creationId="{8DD5F172-60AB-A24F-8ADF-FD5FB0A36ECE}"/>
          </ac:picMkLst>
        </pc:picChg>
      </pc:sldChg>
      <pc:sldChg chg="addSp delSp modSp new mod">
        <pc:chgData name="Debasmita Paul" userId="35f6c6f270ab02b7" providerId="LiveId" clId="{54E9A62A-8FFA-4142-8012-79ABEF639E9D}" dt="2024-10-18T17:37:13.211" v="2043" actId="27636"/>
        <pc:sldMkLst>
          <pc:docMk/>
          <pc:sldMk cId="2658254119" sldId="259"/>
        </pc:sldMkLst>
        <pc:spChg chg="mod">
          <ac:chgData name="Debasmita Paul" userId="35f6c6f270ab02b7" providerId="LiveId" clId="{54E9A62A-8FFA-4142-8012-79ABEF639E9D}" dt="2024-10-18T17:37:13.211" v="2043" actId="27636"/>
          <ac:spMkLst>
            <pc:docMk/>
            <pc:sldMk cId="2658254119" sldId="259"/>
            <ac:spMk id="2" creationId="{68E35BA8-E03A-63A1-7A76-E79D1F4E7601}"/>
          </ac:spMkLst>
        </pc:spChg>
        <pc:spChg chg="del mod">
          <ac:chgData name="Debasmita Paul" userId="35f6c6f270ab02b7" providerId="LiveId" clId="{54E9A62A-8FFA-4142-8012-79ABEF639E9D}" dt="2024-09-28T09:17:59.952" v="31"/>
          <ac:spMkLst>
            <pc:docMk/>
            <pc:sldMk cId="2658254119" sldId="259"/>
            <ac:spMk id="3" creationId="{16C9352A-FDE0-3621-4F9A-5AC5289CE6EB}"/>
          </ac:spMkLst>
        </pc:spChg>
        <pc:spChg chg="add del mod">
          <ac:chgData name="Debasmita Paul" userId="35f6c6f270ab02b7" providerId="LiveId" clId="{54E9A62A-8FFA-4142-8012-79ABEF639E9D}" dt="2024-09-28T09:15:49.790" v="5"/>
          <ac:spMkLst>
            <pc:docMk/>
            <pc:sldMk cId="2658254119" sldId="259"/>
            <ac:spMk id="4" creationId="{51E55177-A4B9-CCBD-9776-83630737F34B}"/>
          </ac:spMkLst>
        </pc:spChg>
        <pc:spChg chg="add mod">
          <ac:chgData name="Debasmita Paul" userId="35f6c6f270ab02b7" providerId="LiveId" clId="{54E9A62A-8FFA-4142-8012-79ABEF639E9D}" dt="2024-09-28T09:15:43.705" v="2"/>
          <ac:spMkLst>
            <pc:docMk/>
            <pc:sldMk cId="2658254119" sldId="259"/>
            <ac:spMk id="5" creationId="{329FC117-29DC-C783-A110-C11E5139E4A0}"/>
          </ac:spMkLst>
        </pc:spChg>
        <pc:spChg chg="add mod">
          <ac:chgData name="Debasmita Paul" userId="35f6c6f270ab02b7" providerId="LiveId" clId="{54E9A62A-8FFA-4142-8012-79ABEF639E9D}" dt="2024-10-18T14:59:33.502" v="1053" actId="2711"/>
          <ac:spMkLst>
            <pc:docMk/>
            <pc:sldMk cId="2658254119" sldId="259"/>
            <ac:spMk id="6" creationId="{F9DF70AC-CDEA-C02B-D334-0AC58CBA9A90}"/>
          </ac:spMkLst>
        </pc:spChg>
        <pc:spChg chg="add del mod">
          <ac:chgData name="Debasmita Paul" userId="35f6c6f270ab02b7" providerId="LiveId" clId="{54E9A62A-8FFA-4142-8012-79ABEF639E9D}" dt="2024-09-28T09:18:17.611" v="34"/>
          <ac:spMkLst>
            <pc:docMk/>
            <pc:sldMk cId="2658254119" sldId="259"/>
            <ac:spMk id="10" creationId="{0C93D264-746D-9047-20CE-A54B86A10A45}"/>
          </ac:spMkLst>
        </pc:spChg>
        <pc:spChg chg="add del mod">
          <ac:chgData name="Debasmita Paul" userId="35f6c6f270ab02b7" providerId="LiveId" clId="{54E9A62A-8FFA-4142-8012-79ABEF639E9D}" dt="2024-09-28T09:18:36.415" v="39" actId="478"/>
          <ac:spMkLst>
            <pc:docMk/>
            <pc:sldMk cId="2658254119" sldId="259"/>
            <ac:spMk id="14" creationId="{E1908145-89A8-0FF3-04E0-7DE3F192B7B9}"/>
          </ac:spMkLst>
        </pc:spChg>
        <pc:picChg chg="add mod">
          <ac:chgData name="Debasmita Paul" userId="35f6c6f270ab02b7" providerId="LiveId" clId="{54E9A62A-8FFA-4142-8012-79ABEF639E9D}" dt="2024-10-18T15:26:03.212" v="1245" actId="1076"/>
          <ac:picMkLst>
            <pc:docMk/>
            <pc:sldMk cId="2658254119" sldId="259"/>
            <ac:picMk id="3" creationId="{779BB5E8-EA07-A94E-8EAF-781ADACE0BD3}"/>
          </ac:picMkLst>
        </pc:picChg>
        <pc:picChg chg="add del mod">
          <ac:chgData name="Debasmita Paul" userId="35f6c6f270ab02b7" providerId="LiveId" clId="{54E9A62A-8FFA-4142-8012-79ABEF639E9D}" dt="2024-09-28T09:18:10.693" v="33" actId="478"/>
          <ac:picMkLst>
            <pc:docMk/>
            <pc:sldMk cId="2658254119" sldId="259"/>
            <ac:picMk id="8" creationId="{A2FFB916-6E5D-EC4C-02FE-5C853A1F7FF4}"/>
          </ac:picMkLst>
        </pc:picChg>
        <pc:picChg chg="add del mod">
          <ac:chgData name="Debasmita Paul" userId="35f6c6f270ab02b7" providerId="LiveId" clId="{54E9A62A-8FFA-4142-8012-79ABEF639E9D}" dt="2024-09-28T09:18:24.110" v="36" actId="478"/>
          <ac:picMkLst>
            <pc:docMk/>
            <pc:sldMk cId="2658254119" sldId="259"/>
            <ac:picMk id="12" creationId="{E5E4B555-3F7B-7F56-515E-0482E66C0313}"/>
          </ac:picMkLst>
        </pc:picChg>
        <pc:picChg chg="add del mod">
          <ac:chgData name="Debasmita Paul" userId="35f6c6f270ab02b7" providerId="LiveId" clId="{54E9A62A-8FFA-4142-8012-79ABEF639E9D}" dt="2024-10-18T14:57:37.747" v="1034" actId="478"/>
          <ac:picMkLst>
            <pc:docMk/>
            <pc:sldMk cId="2658254119" sldId="259"/>
            <ac:picMk id="16" creationId="{2EB9E9C3-0A12-CC58-FC96-4541A305F683}"/>
          </ac:picMkLst>
        </pc:picChg>
      </pc:sldChg>
      <pc:sldChg chg="addSp delSp modSp new mod ord">
        <pc:chgData name="Debasmita Paul" userId="35f6c6f270ab02b7" providerId="LiveId" clId="{54E9A62A-8FFA-4142-8012-79ABEF639E9D}" dt="2024-10-18T17:37:13.224" v="2045" actId="27636"/>
        <pc:sldMkLst>
          <pc:docMk/>
          <pc:sldMk cId="559598799" sldId="260"/>
        </pc:sldMkLst>
        <pc:spChg chg="mod">
          <ac:chgData name="Debasmita Paul" userId="35f6c6f270ab02b7" providerId="LiveId" clId="{54E9A62A-8FFA-4142-8012-79ABEF639E9D}" dt="2024-10-18T11:17:40.928" v="777" actId="255"/>
          <ac:spMkLst>
            <pc:docMk/>
            <pc:sldMk cId="559598799" sldId="260"/>
            <ac:spMk id="2" creationId="{E93DF31C-6FEB-5A0C-FE35-F93DCFFE1D16}"/>
          </ac:spMkLst>
        </pc:spChg>
        <pc:spChg chg="del mod">
          <ac:chgData name="Debasmita Paul" userId="35f6c6f270ab02b7" providerId="LiveId" clId="{54E9A62A-8FFA-4142-8012-79ABEF639E9D}" dt="2024-09-28T09:44:07.720" v="77" actId="478"/>
          <ac:spMkLst>
            <pc:docMk/>
            <pc:sldMk cId="559598799" sldId="260"/>
            <ac:spMk id="3" creationId="{3EDEA5D4-6BF8-AAAA-6BE3-3A35A4DE28D1}"/>
          </ac:spMkLst>
        </pc:spChg>
        <pc:spChg chg="mod">
          <ac:chgData name="Debasmita Paul" userId="35f6c6f270ab02b7" providerId="LiveId" clId="{54E9A62A-8FFA-4142-8012-79ABEF639E9D}" dt="2024-10-18T17:37:13.224" v="2045" actId="27636"/>
          <ac:spMkLst>
            <pc:docMk/>
            <pc:sldMk cId="559598799" sldId="260"/>
            <ac:spMk id="4" creationId="{B222E5E5-82DA-E774-727A-FEB4831C76D5}"/>
          </ac:spMkLst>
        </pc:spChg>
        <pc:picChg chg="add mod">
          <ac:chgData name="Debasmita Paul" userId="35f6c6f270ab02b7" providerId="LiveId" clId="{54E9A62A-8FFA-4142-8012-79ABEF639E9D}" dt="2024-10-18T14:59:12.759" v="1050" actId="1076"/>
          <ac:picMkLst>
            <pc:docMk/>
            <pc:sldMk cId="559598799" sldId="260"/>
            <ac:picMk id="3" creationId="{4FEC1916-D5CE-2F00-E525-970AE66C1AE4}"/>
          </ac:picMkLst>
        </pc:picChg>
        <pc:picChg chg="add del mod">
          <ac:chgData name="Debasmita Paul" userId="35f6c6f270ab02b7" providerId="LiveId" clId="{54E9A62A-8FFA-4142-8012-79ABEF639E9D}" dt="2024-10-18T14:49:01.419" v="998" actId="478"/>
          <ac:picMkLst>
            <pc:docMk/>
            <pc:sldMk cId="559598799" sldId="260"/>
            <ac:picMk id="6" creationId="{35A2B42F-1FFF-459B-CD44-89DABBCBB38F}"/>
          </ac:picMkLst>
        </pc:picChg>
      </pc:sldChg>
      <pc:sldChg chg="addSp delSp modSp new mod">
        <pc:chgData name="Debasmita Paul" userId="35f6c6f270ab02b7" providerId="LiveId" clId="{54E9A62A-8FFA-4142-8012-79ABEF639E9D}" dt="2024-10-18T15:13:28.213" v="1141" actId="14100"/>
        <pc:sldMkLst>
          <pc:docMk/>
          <pc:sldMk cId="752015913" sldId="261"/>
        </pc:sldMkLst>
        <pc:spChg chg="mod">
          <ac:chgData name="Debasmita Paul" userId="35f6c6f270ab02b7" providerId="LiveId" clId="{54E9A62A-8FFA-4142-8012-79ABEF639E9D}" dt="2024-10-18T11:18:04.791" v="782" actId="1076"/>
          <ac:spMkLst>
            <pc:docMk/>
            <pc:sldMk cId="752015913" sldId="261"/>
            <ac:spMk id="2" creationId="{CAE51A7F-3B72-458C-18E6-F1EE39D27E08}"/>
          </ac:spMkLst>
        </pc:spChg>
        <pc:spChg chg="del">
          <ac:chgData name="Debasmita Paul" userId="35f6c6f270ab02b7" providerId="LiveId" clId="{54E9A62A-8FFA-4142-8012-79ABEF639E9D}" dt="2024-09-28T09:53:51.087" v="149" actId="478"/>
          <ac:spMkLst>
            <pc:docMk/>
            <pc:sldMk cId="752015913" sldId="261"/>
            <ac:spMk id="3" creationId="{CF8FA247-5C97-5886-1E1D-4CD80EE53AFD}"/>
          </ac:spMkLst>
        </pc:spChg>
        <pc:spChg chg="mod">
          <ac:chgData name="Debasmita Paul" userId="35f6c6f270ab02b7" providerId="LiveId" clId="{54E9A62A-8FFA-4142-8012-79ABEF639E9D}" dt="2024-10-18T15:13:28.213" v="1141" actId="14100"/>
          <ac:spMkLst>
            <pc:docMk/>
            <pc:sldMk cId="752015913" sldId="261"/>
            <ac:spMk id="4" creationId="{CD5C284F-1F0A-2771-E8ED-06F4D4349361}"/>
          </ac:spMkLst>
        </pc:spChg>
        <pc:picChg chg="add mod">
          <ac:chgData name="Debasmita Paul" userId="35f6c6f270ab02b7" providerId="LiveId" clId="{54E9A62A-8FFA-4142-8012-79ABEF639E9D}" dt="2024-10-18T15:03:37.667" v="1076" actId="1076"/>
          <ac:picMkLst>
            <pc:docMk/>
            <pc:sldMk cId="752015913" sldId="261"/>
            <ac:picMk id="3" creationId="{36E49602-CA75-7C62-8E62-4341FFA581C2}"/>
          </ac:picMkLst>
        </pc:picChg>
        <pc:picChg chg="add del mod modCrop">
          <ac:chgData name="Debasmita Paul" userId="35f6c6f270ab02b7" providerId="LiveId" clId="{54E9A62A-8FFA-4142-8012-79ABEF639E9D}" dt="2024-10-18T15:01:31.381" v="1059" actId="478"/>
          <ac:picMkLst>
            <pc:docMk/>
            <pc:sldMk cId="752015913" sldId="261"/>
            <ac:picMk id="6" creationId="{C9D5D7B2-A79C-FAED-2CD3-EDB807584877}"/>
          </ac:picMkLst>
        </pc:picChg>
      </pc:sldChg>
      <pc:sldChg chg="addSp delSp modSp new mod">
        <pc:chgData name="Debasmita Paul" userId="35f6c6f270ab02b7" providerId="LiveId" clId="{54E9A62A-8FFA-4142-8012-79ABEF639E9D}" dt="2024-10-18T15:16:43.983" v="1198" actId="14100"/>
        <pc:sldMkLst>
          <pc:docMk/>
          <pc:sldMk cId="4264339398" sldId="262"/>
        </pc:sldMkLst>
        <pc:spChg chg="mod">
          <ac:chgData name="Debasmita Paul" userId="35f6c6f270ab02b7" providerId="LiveId" clId="{54E9A62A-8FFA-4142-8012-79ABEF639E9D}" dt="2024-10-18T15:16:43.983" v="1198" actId="14100"/>
          <ac:spMkLst>
            <pc:docMk/>
            <pc:sldMk cId="4264339398" sldId="262"/>
            <ac:spMk id="2" creationId="{107231E0-D657-AACD-7289-63F48C2EB01E}"/>
          </ac:spMkLst>
        </pc:spChg>
        <pc:spChg chg="add mod">
          <ac:chgData name="Debasmita Paul" userId="35f6c6f270ab02b7" providerId="LiveId" clId="{54E9A62A-8FFA-4142-8012-79ABEF639E9D}" dt="2024-10-18T15:13:06.491" v="1134" actId="1076"/>
          <ac:spMkLst>
            <pc:docMk/>
            <pc:sldMk cId="4264339398" sldId="262"/>
            <ac:spMk id="3" creationId="{BE2DFEEC-35DA-5324-1AE0-A2E0A7A85258}"/>
          </ac:spMkLst>
        </pc:spChg>
        <pc:spChg chg="del">
          <ac:chgData name="Debasmita Paul" userId="35f6c6f270ab02b7" providerId="LiveId" clId="{54E9A62A-8FFA-4142-8012-79ABEF639E9D}" dt="2024-09-28T10:25:57.059" v="182" actId="478"/>
          <ac:spMkLst>
            <pc:docMk/>
            <pc:sldMk cId="4264339398" sldId="262"/>
            <ac:spMk id="3" creationId="{D413179D-6FF4-1616-32B9-3A2CB3EBABF3}"/>
          </ac:spMkLst>
        </pc:spChg>
        <pc:spChg chg="del mod">
          <ac:chgData name="Debasmita Paul" userId="35f6c6f270ab02b7" providerId="LiveId" clId="{54E9A62A-8FFA-4142-8012-79ABEF639E9D}" dt="2024-10-18T11:14:20.181" v="746"/>
          <ac:spMkLst>
            <pc:docMk/>
            <pc:sldMk cId="4264339398" sldId="262"/>
            <ac:spMk id="4" creationId="{1C433C01-01A4-3CAA-3D97-08E80A2FD630}"/>
          </ac:spMkLst>
        </pc:spChg>
        <pc:picChg chg="add mod">
          <ac:chgData name="Debasmita Paul" userId="35f6c6f270ab02b7" providerId="LiveId" clId="{54E9A62A-8FFA-4142-8012-79ABEF639E9D}" dt="2024-10-18T15:08:14.770" v="1106" actId="1076"/>
          <ac:picMkLst>
            <pc:docMk/>
            <pc:sldMk cId="4264339398" sldId="262"/>
            <ac:picMk id="4" creationId="{A35828EC-B758-52BF-E56B-C44842A3BAF4}"/>
          </ac:picMkLst>
        </pc:picChg>
        <pc:picChg chg="add del mod">
          <ac:chgData name="Debasmita Paul" userId="35f6c6f270ab02b7" providerId="LiveId" clId="{54E9A62A-8FFA-4142-8012-79ABEF639E9D}" dt="2024-09-28T10:27:16.566" v="184" actId="478"/>
          <ac:picMkLst>
            <pc:docMk/>
            <pc:sldMk cId="4264339398" sldId="262"/>
            <ac:picMk id="6" creationId="{CC3CEBCC-7F45-E534-DCE1-1EE2120101B3}"/>
          </ac:picMkLst>
        </pc:picChg>
        <pc:picChg chg="add del mod">
          <ac:chgData name="Debasmita Paul" userId="35f6c6f270ab02b7" providerId="LiveId" clId="{54E9A62A-8FFA-4142-8012-79ABEF639E9D}" dt="2024-09-28T10:28:03.055" v="188" actId="478"/>
          <ac:picMkLst>
            <pc:docMk/>
            <pc:sldMk cId="4264339398" sldId="262"/>
            <ac:picMk id="8" creationId="{6CFA2CE4-5BFB-0B8A-800E-CF75D56016BD}"/>
          </ac:picMkLst>
        </pc:picChg>
        <pc:picChg chg="add del mod">
          <ac:chgData name="Debasmita Paul" userId="35f6c6f270ab02b7" providerId="LiveId" clId="{54E9A62A-8FFA-4142-8012-79ABEF639E9D}" dt="2024-10-18T15:06:02.578" v="1082" actId="478"/>
          <ac:picMkLst>
            <pc:docMk/>
            <pc:sldMk cId="4264339398" sldId="262"/>
            <ac:picMk id="10" creationId="{030D25B4-9E08-CCE1-4A85-9AC499979527}"/>
          </ac:picMkLst>
        </pc:picChg>
      </pc:sldChg>
      <pc:sldChg chg="addSp delSp modSp new mod">
        <pc:chgData name="Debasmita Paul" userId="35f6c6f270ab02b7" providerId="LiveId" clId="{54E9A62A-8FFA-4142-8012-79ABEF639E9D}" dt="2024-10-18T15:16:03.348" v="1181"/>
        <pc:sldMkLst>
          <pc:docMk/>
          <pc:sldMk cId="2963995525" sldId="263"/>
        </pc:sldMkLst>
        <pc:spChg chg="del">
          <ac:chgData name="Debasmita Paul" userId="35f6c6f270ab02b7" providerId="LiveId" clId="{54E9A62A-8FFA-4142-8012-79ABEF639E9D}" dt="2024-09-28T11:13:23.481" v="257" actId="478"/>
          <ac:spMkLst>
            <pc:docMk/>
            <pc:sldMk cId="2963995525" sldId="263"/>
            <ac:spMk id="2" creationId="{2DBC9A95-443F-4A35-E30B-6BF8B095D28B}"/>
          </ac:spMkLst>
        </pc:spChg>
        <pc:spChg chg="add del mod">
          <ac:chgData name="Debasmita Paul" userId="35f6c6f270ab02b7" providerId="LiveId" clId="{54E9A62A-8FFA-4142-8012-79ABEF639E9D}" dt="2024-10-18T11:16:46.491" v="767" actId="478"/>
          <ac:spMkLst>
            <pc:docMk/>
            <pc:sldMk cId="2963995525" sldId="263"/>
            <ac:spMk id="2" creationId="{B3E476AA-CA09-18F4-0A54-3E9F2F72A1C5}"/>
          </ac:spMkLst>
        </pc:spChg>
        <pc:spChg chg="del">
          <ac:chgData name="Debasmita Paul" userId="35f6c6f270ab02b7" providerId="LiveId" clId="{54E9A62A-8FFA-4142-8012-79ABEF639E9D}" dt="2024-09-28T11:13:30.424" v="260" actId="478"/>
          <ac:spMkLst>
            <pc:docMk/>
            <pc:sldMk cId="2963995525" sldId="263"/>
            <ac:spMk id="3" creationId="{7EC19B31-DFCD-E49D-E8BD-1E7CA01AC8D2}"/>
          </ac:spMkLst>
        </pc:spChg>
        <pc:spChg chg="add mod">
          <ac:chgData name="Debasmita Paul" userId="35f6c6f270ab02b7" providerId="LiveId" clId="{54E9A62A-8FFA-4142-8012-79ABEF639E9D}" dt="2024-10-18T15:11:51.146" v="1126" actId="1076"/>
          <ac:spMkLst>
            <pc:docMk/>
            <pc:sldMk cId="2963995525" sldId="263"/>
            <ac:spMk id="3" creationId="{A4BFF500-5A26-7872-6099-E663BE4A5F9C}"/>
          </ac:spMkLst>
        </pc:spChg>
        <pc:spChg chg="del mod">
          <ac:chgData name="Debasmita Paul" userId="35f6c6f270ab02b7" providerId="LiveId" clId="{54E9A62A-8FFA-4142-8012-79ABEF639E9D}" dt="2024-09-28T11:26:38.499" v="289" actId="478"/>
          <ac:spMkLst>
            <pc:docMk/>
            <pc:sldMk cId="2963995525" sldId="263"/>
            <ac:spMk id="4" creationId="{4F05070A-B42F-FF0F-2782-3E8C71D17323}"/>
          </ac:spMkLst>
        </pc:spChg>
        <pc:spChg chg="add del mod">
          <ac:chgData name="Debasmita Paul" userId="35f6c6f270ab02b7" providerId="LiveId" clId="{54E9A62A-8FFA-4142-8012-79ABEF639E9D}" dt="2024-09-28T11:26:59.064" v="297" actId="478"/>
          <ac:spMkLst>
            <pc:docMk/>
            <pc:sldMk cId="2963995525" sldId="263"/>
            <ac:spMk id="7" creationId="{2B539C19-0603-FF26-B476-FD7155E1BEB6}"/>
          </ac:spMkLst>
        </pc:spChg>
        <pc:spChg chg="add mod">
          <ac:chgData name="Debasmita Paul" userId="35f6c6f270ab02b7" providerId="LiveId" clId="{54E9A62A-8FFA-4142-8012-79ABEF639E9D}" dt="2024-10-18T15:15:39.176" v="1178" actId="1076"/>
          <ac:spMkLst>
            <pc:docMk/>
            <pc:sldMk cId="2963995525" sldId="263"/>
            <ac:spMk id="8" creationId="{BCD08D6B-A084-6610-107D-71E58189F82B}"/>
          </ac:spMkLst>
        </pc:spChg>
        <pc:spChg chg="add del mod">
          <ac:chgData name="Debasmita Paul" userId="35f6c6f270ab02b7" providerId="LiveId" clId="{54E9A62A-8FFA-4142-8012-79ABEF639E9D}" dt="2024-09-28T11:27:48.740" v="298"/>
          <ac:spMkLst>
            <pc:docMk/>
            <pc:sldMk cId="2963995525" sldId="263"/>
            <ac:spMk id="9" creationId="{EDA35BB7-CB43-54B3-3B4B-65CCE2013760}"/>
          </ac:spMkLst>
        </pc:spChg>
        <pc:spChg chg="add del mod">
          <ac:chgData name="Debasmita Paul" userId="35f6c6f270ab02b7" providerId="LiveId" clId="{54E9A62A-8FFA-4142-8012-79ABEF639E9D}" dt="2024-10-18T11:16:15.377" v="758"/>
          <ac:spMkLst>
            <pc:docMk/>
            <pc:sldMk cId="2963995525" sldId="263"/>
            <ac:spMk id="10" creationId="{D9B7D941-0E46-7823-BA16-8AC60DD3C7C8}"/>
          </ac:spMkLst>
        </pc:spChg>
        <pc:spChg chg="add del mod">
          <ac:chgData name="Debasmita Paul" userId="35f6c6f270ab02b7" providerId="LiveId" clId="{54E9A62A-8FFA-4142-8012-79ABEF639E9D}" dt="2024-10-18T15:16:03.348" v="1181"/>
          <ac:spMkLst>
            <pc:docMk/>
            <pc:sldMk cId="2963995525" sldId="263"/>
            <ac:spMk id="11" creationId="{1878B5CA-1D80-61EF-2639-0E8A0349FFDF}"/>
          </ac:spMkLst>
        </pc:spChg>
        <pc:picChg chg="add mod">
          <ac:chgData name="Debasmita Paul" userId="35f6c6f270ab02b7" providerId="LiveId" clId="{54E9A62A-8FFA-4142-8012-79ABEF639E9D}" dt="2024-10-18T15:11:57.932" v="1130" actId="1076"/>
          <ac:picMkLst>
            <pc:docMk/>
            <pc:sldMk cId="2963995525" sldId="263"/>
            <ac:picMk id="2" creationId="{C8596535-A4D9-C0EB-10F9-8DB178DC9BA4}"/>
          </ac:picMkLst>
        </pc:picChg>
        <pc:picChg chg="add del mod modCrop">
          <ac:chgData name="Debasmita Paul" userId="35f6c6f270ab02b7" providerId="LiveId" clId="{54E9A62A-8FFA-4142-8012-79ABEF639E9D}" dt="2024-10-18T15:11:16.953" v="1114" actId="478"/>
          <ac:picMkLst>
            <pc:docMk/>
            <pc:sldMk cId="2963995525" sldId="263"/>
            <ac:picMk id="6" creationId="{7B38BA07-44D2-57FD-B8BA-D44F94DE83F2}"/>
          </ac:picMkLst>
        </pc:picChg>
      </pc:sldChg>
      <pc:sldChg chg="addSp delSp modSp new del mod">
        <pc:chgData name="Debasmita Paul" userId="35f6c6f270ab02b7" providerId="LiveId" clId="{54E9A62A-8FFA-4142-8012-79ABEF639E9D}" dt="2024-10-18T15:17:01.821" v="1199" actId="2696"/>
        <pc:sldMkLst>
          <pc:docMk/>
          <pc:sldMk cId="1858560164" sldId="264"/>
        </pc:sldMkLst>
        <pc:spChg chg="add mod">
          <ac:chgData name="Debasmita Paul" userId="35f6c6f270ab02b7" providerId="LiveId" clId="{54E9A62A-8FFA-4142-8012-79ABEF639E9D}" dt="2024-10-18T11:21:17.454" v="815" actId="1076"/>
          <ac:spMkLst>
            <pc:docMk/>
            <pc:sldMk cId="1858560164" sldId="264"/>
            <ac:spMk id="2" creationId="{381A520D-766D-69A9-BB58-716C951E3ECE}"/>
          </ac:spMkLst>
        </pc:spChg>
        <pc:spChg chg="del">
          <ac:chgData name="Debasmita Paul" userId="35f6c6f270ab02b7" providerId="LiveId" clId="{54E9A62A-8FFA-4142-8012-79ABEF639E9D}" dt="2024-09-28T11:29:23.447" v="314" actId="478"/>
          <ac:spMkLst>
            <pc:docMk/>
            <pc:sldMk cId="1858560164" sldId="264"/>
            <ac:spMk id="2" creationId="{C8D76377-3FA3-B058-BE3C-39C02D522AD9}"/>
          </ac:spMkLst>
        </pc:spChg>
        <pc:spChg chg="del mod">
          <ac:chgData name="Debasmita Paul" userId="35f6c6f270ab02b7" providerId="LiveId" clId="{54E9A62A-8FFA-4142-8012-79ABEF639E9D}" dt="2024-09-28T11:32:28.440" v="325" actId="478"/>
          <ac:spMkLst>
            <pc:docMk/>
            <pc:sldMk cId="1858560164" sldId="264"/>
            <ac:spMk id="3" creationId="{6ECD654E-3D9D-26CA-2C9C-9D01C7A0C972}"/>
          </ac:spMkLst>
        </pc:spChg>
        <pc:spChg chg="del mod">
          <ac:chgData name="Debasmita Paul" userId="35f6c6f270ab02b7" providerId="LiveId" clId="{54E9A62A-8FFA-4142-8012-79ABEF639E9D}" dt="2024-09-28T11:29:59.654" v="316"/>
          <ac:spMkLst>
            <pc:docMk/>
            <pc:sldMk cId="1858560164" sldId="264"/>
            <ac:spMk id="4" creationId="{B20025AD-DC41-9129-05A9-789A46875CF7}"/>
          </ac:spMkLst>
        </pc:spChg>
        <pc:spChg chg="add del mod">
          <ac:chgData name="Debasmita Paul" userId="35f6c6f270ab02b7" providerId="LiveId" clId="{54E9A62A-8FFA-4142-8012-79ABEF639E9D}" dt="2024-10-18T11:20:09.043" v="793"/>
          <ac:spMkLst>
            <pc:docMk/>
            <pc:sldMk cId="1858560164" sldId="264"/>
            <ac:spMk id="5" creationId="{BF795B04-F60E-B172-4FC1-07871E8B7F8E}"/>
          </ac:spMkLst>
        </pc:spChg>
        <pc:spChg chg="add del mod">
          <ac:chgData name="Debasmita Paul" userId="35f6c6f270ab02b7" providerId="LiveId" clId="{54E9A62A-8FFA-4142-8012-79ABEF639E9D}" dt="2024-10-18T15:14:52.118" v="1143" actId="21"/>
          <ac:spMkLst>
            <pc:docMk/>
            <pc:sldMk cId="1858560164" sldId="264"/>
            <ac:spMk id="8" creationId="{BCD08D6B-A084-6610-107D-71E58189F82B}"/>
          </ac:spMkLst>
        </pc:spChg>
        <pc:picChg chg="add mod modCrop">
          <ac:chgData name="Debasmita Paul" userId="35f6c6f270ab02b7" providerId="LiveId" clId="{54E9A62A-8FFA-4142-8012-79ABEF639E9D}" dt="2024-10-18T11:21:20.153" v="816" actId="14100"/>
          <ac:picMkLst>
            <pc:docMk/>
            <pc:sldMk cId="1858560164" sldId="264"/>
            <ac:picMk id="7" creationId="{0E680F2F-7DFA-E376-A184-458528043ABB}"/>
          </ac:picMkLst>
        </pc:picChg>
      </pc:sldChg>
      <pc:sldChg chg="addSp delSp modSp new del mod">
        <pc:chgData name="Debasmita Paul" userId="35f6c6f270ab02b7" providerId="LiveId" clId="{54E9A62A-8FFA-4142-8012-79ABEF639E9D}" dt="2024-10-18T15:17:08.378" v="1200" actId="2696"/>
        <pc:sldMkLst>
          <pc:docMk/>
          <pc:sldMk cId="3029490106" sldId="265"/>
        </pc:sldMkLst>
        <pc:spChg chg="add mod">
          <ac:chgData name="Debasmita Paul" userId="35f6c6f270ab02b7" providerId="LiveId" clId="{54E9A62A-8FFA-4142-8012-79ABEF639E9D}" dt="2024-10-18T11:23:59.921" v="841" actId="2711"/>
          <ac:spMkLst>
            <pc:docMk/>
            <pc:sldMk cId="3029490106" sldId="265"/>
            <ac:spMk id="2" creationId="{B352555B-A322-4478-33D8-629CD4DDC771}"/>
          </ac:spMkLst>
        </pc:spChg>
        <pc:spChg chg="del">
          <ac:chgData name="Debasmita Paul" userId="35f6c6f270ab02b7" providerId="LiveId" clId="{54E9A62A-8FFA-4142-8012-79ABEF639E9D}" dt="2024-09-28T11:35:53.611" v="345" actId="478"/>
          <ac:spMkLst>
            <pc:docMk/>
            <pc:sldMk cId="3029490106" sldId="265"/>
            <ac:spMk id="2" creationId="{F86541BE-13B4-0472-1ED9-CE0A1D746C1A}"/>
          </ac:spMkLst>
        </pc:spChg>
        <pc:spChg chg="del">
          <ac:chgData name="Debasmita Paul" userId="35f6c6f270ab02b7" providerId="LiveId" clId="{54E9A62A-8FFA-4142-8012-79ABEF639E9D}" dt="2024-09-28T11:35:35.751" v="338" actId="478"/>
          <ac:spMkLst>
            <pc:docMk/>
            <pc:sldMk cId="3029490106" sldId="265"/>
            <ac:spMk id="3" creationId="{6EFE3D3F-9114-9615-475B-AF9D67BA47F1}"/>
          </ac:spMkLst>
        </pc:spChg>
        <pc:spChg chg="add del mod">
          <ac:chgData name="Debasmita Paul" userId="35f6c6f270ab02b7" providerId="LiveId" clId="{54E9A62A-8FFA-4142-8012-79ABEF639E9D}" dt="2024-10-18T11:23:29.965" v="833" actId="478"/>
          <ac:spMkLst>
            <pc:docMk/>
            <pc:sldMk cId="3029490106" sldId="265"/>
            <ac:spMk id="3" creationId="{E306B0DA-7BC4-BB6F-1277-54E6E5817F72}"/>
          </ac:spMkLst>
        </pc:spChg>
        <pc:spChg chg="del mod">
          <ac:chgData name="Debasmita Paul" userId="35f6c6f270ab02b7" providerId="LiveId" clId="{54E9A62A-8FFA-4142-8012-79ABEF639E9D}" dt="2024-09-28T11:37:39.958" v="349"/>
          <ac:spMkLst>
            <pc:docMk/>
            <pc:sldMk cId="3029490106" sldId="265"/>
            <ac:spMk id="4" creationId="{8173A82F-078F-1FA6-897F-61055C0D0C11}"/>
          </ac:spMkLst>
        </pc:spChg>
        <pc:spChg chg="add del mod">
          <ac:chgData name="Debasmita Paul" userId="35f6c6f270ab02b7" providerId="LiveId" clId="{54E9A62A-8FFA-4142-8012-79ABEF639E9D}" dt="2024-10-18T11:23:15.494" v="831" actId="478"/>
          <ac:spMkLst>
            <pc:docMk/>
            <pc:sldMk cId="3029490106" sldId="265"/>
            <ac:spMk id="7" creationId="{EBA97AFB-4656-1F03-C93B-015EF74306A4}"/>
          </ac:spMkLst>
        </pc:spChg>
        <pc:spChg chg="add mod">
          <ac:chgData name="Debasmita Paul" userId="35f6c6f270ab02b7" providerId="LiveId" clId="{54E9A62A-8FFA-4142-8012-79ABEF639E9D}" dt="2024-10-18T11:21:51.954" v="826" actId="2711"/>
          <ac:spMkLst>
            <pc:docMk/>
            <pc:sldMk cId="3029490106" sldId="265"/>
            <ac:spMk id="8" creationId="{E839BEBA-5AEA-F856-4C1C-584D7FA521CF}"/>
          </ac:spMkLst>
        </pc:spChg>
        <pc:picChg chg="add mod">
          <ac:chgData name="Debasmita Paul" userId="35f6c6f270ab02b7" providerId="LiveId" clId="{54E9A62A-8FFA-4142-8012-79ABEF639E9D}" dt="2024-10-18T11:21:33.579" v="819" actId="1076"/>
          <ac:picMkLst>
            <pc:docMk/>
            <pc:sldMk cId="3029490106" sldId="265"/>
            <ac:picMk id="6" creationId="{42DBD6D6-95F8-2ED3-72DC-0A345C8DA501}"/>
          </ac:picMkLst>
        </pc:picChg>
      </pc:sldChg>
      <pc:sldChg chg="addSp delSp modSp new mod">
        <pc:chgData name="Debasmita Paul" userId="35f6c6f270ab02b7" providerId="LiveId" clId="{54E9A62A-8FFA-4142-8012-79ABEF639E9D}" dt="2024-10-18T15:33:54.601" v="1366" actId="1076"/>
        <pc:sldMkLst>
          <pc:docMk/>
          <pc:sldMk cId="2720864298" sldId="266"/>
        </pc:sldMkLst>
        <pc:spChg chg="add mod">
          <ac:chgData name="Debasmita Paul" userId="35f6c6f270ab02b7" providerId="LiveId" clId="{54E9A62A-8FFA-4142-8012-79ABEF639E9D}" dt="2024-10-18T15:33:54.601" v="1366" actId="1076"/>
          <ac:spMkLst>
            <pc:docMk/>
            <pc:sldMk cId="2720864298" sldId="266"/>
            <ac:spMk id="2" creationId="{4C58A658-BDB1-D81F-D541-3DE02A5911E3}"/>
          </ac:spMkLst>
        </pc:spChg>
        <pc:spChg chg="del">
          <ac:chgData name="Debasmita Paul" userId="35f6c6f270ab02b7" providerId="LiveId" clId="{54E9A62A-8FFA-4142-8012-79ABEF639E9D}" dt="2024-09-28T11:44:48.832" v="379" actId="478"/>
          <ac:spMkLst>
            <pc:docMk/>
            <pc:sldMk cId="2720864298" sldId="266"/>
            <ac:spMk id="2" creationId="{9CFEF793-795F-C67C-A4E2-EED03D1F1C4E}"/>
          </ac:spMkLst>
        </pc:spChg>
        <pc:spChg chg="del">
          <ac:chgData name="Debasmita Paul" userId="35f6c6f270ab02b7" providerId="LiveId" clId="{54E9A62A-8FFA-4142-8012-79ABEF639E9D}" dt="2024-09-28T11:44:25.709" v="369" actId="478"/>
          <ac:spMkLst>
            <pc:docMk/>
            <pc:sldMk cId="2720864298" sldId="266"/>
            <ac:spMk id="3" creationId="{5C990771-6D99-2211-C056-571DF683810E}"/>
          </ac:spMkLst>
        </pc:spChg>
        <pc:spChg chg="del mod">
          <ac:chgData name="Debasmita Paul" userId="35f6c6f270ab02b7" providerId="LiveId" clId="{54E9A62A-8FFA-4142-8012-79ABEF639E9D}" dt="2024-10-18T11:28:27.399" v="844"/>
          <ac:spMkLst>
            <pc:docMk/>
            <pc:sldMk cId="2720864298" sldId="266"/>
            <ac:spMk id="4" creationId="{E1146471-784F-3642-5C9C-2CF010ACBDA3}"/>
          </ac:spMkLst>
        </pc:spChg>
        <pc:spChg chg="add mod">
          <ac:chgData name="Debasmita Paul" userId="35f6c6f270ab02b7" providerId="LiveId" clId="{54E9A62A-8FFA-4142-8012-79ABEF639E9D}" dt="2024-10-18T11:47:04.272" v="939" actId="14100"/>
          <ac:spMkLst>
            <pc:docMk/>
            <pc:sldMk cId="2720864298" sldId="266"/>
            <ac:spMk id="7" creationId="{5B0FD32D-72F4-F5DC-7923-2140598A9682}"/>
          </ac:spMkLst>
        </pc:spChg>
        <pc:picChg chg="add mod">
          <ac:chgData name="Debasmita Paul" userId="35f6c6f270ab02b7" providerId="LiveId" clId="{54E9A62A-8FFA-4142-8012-79ABEF639E9D}" dt="2024-10-18T15:33:41.427" v="1362" actId="1076"/>
          <ac:picMkLst>
            <pc:docMk/>
            <pc:sldMk cId="2720864298" sldId="266"/>
            <ac:picMk id="3" creationId="{D64F61BD-9521-709C-ED32-A6C62A3F742C}"/>
          </ac:picMkLst>
        </pc:picChg>
        <pc:picChg chg="add mod">
          <ac:chgData name="Debasmita Paul" userId="35f6c6f270ab02b7" providerId="LiveId" clId="{54E9A62A-8FFA-4142-8012-79ABEF639E9D}" dt="2024-10-18T15:33:48.992" v="1365" actId="14100"/>
          <ac:picMkLst>
            <pc:docMk/>
            <pc:sldMk cId="2720864298" sldId="266"/>
            <ac:picMk id="5" creationId="{E2B2BE0E-DA4B-CA17-6AA5-9DC4389280F5}"/>
          </ac:picMkLst>
        </pc:picChg>
        <pc:picChg chg="add del mod">
          <ac:chgData name="Debasmita Paul" userId="35f6c6f270ab02b7" providerId="LiveId" clId="{54E9A62A-8FFA-4142-8012-79ABEF639E9D}" dt="2024-10-18T15:19:55.410" v="1204" actId="478"/>
          <ac:picMkLst>
            <pc:docMk/>
            <pc:sldMk cId="2720864298" sldId="266"/>
            <ac:picMk id="6" creationId="{DBEE6FEF-E1A0-22D7-5A9B-A800AD971853}"/>
          </ac:picMkLst>
        </pc:picChg>
      </pc:sldChg>
      <pc:sldChg chg="addSp delSp modSp new del mod">
        <pc:chgData name="Debasmita Paul" userId="35f6c6f270ab02b7" providerId="LiveId" clId="{54E9A62A-8FFA-4142-8012-79ABEF639E9D}" dt="2024-10-18T15:38:05.309" v="1367" actId="2696"/>
        <pc:sldMkLst>
          <pc:docMk/>
          <pc:sldMk cId="843322596" sldId="267"/>
        </pc:sldMkLst>
        <pc:spChg chg="del">
          <ac:chgData name="Debasmita Paul" userId="35f6c6f270ab02b7" providerId="LiveId" clId="{54E9A62A-8FFA-4142-8012-79ABEF639E9D}" dt="2024-09-28T11:52:38.946" v="410" actId="478"/>
          <ac:spMkLst>
            <pc:docMk/>
            <pc:sldMk cId="843322596" sldId="267"/>
            <ac:spMk id="2" creationId="{577D18F2-8E73-97D7-91CE-042F06E6CEE3}"/>
          </ac:spMkLst>
        </pc:spChg>
        <pc:spChg chg="add mod">
          <ac:chgData name="Debasmita Paul" userId="35f6c6f270ab02b7" providerId="LiveId" clId="{54E9A62A-8FFA-4142-8012-79ABEF639E9D}" dt="2024-10-18T11:47:25.594" v="944" actId="1076"/>
          <ac:spMkLst>
            <pc:docMk/>
            <pc:sldMk cId="843322596" sldId="267"/>
            <ac:spMk id="2" creationId="{70237A03-8F59-CDFC-A4CA-13A6DC289341}"/>
          </ac:spMkLst>
        </pc:spChg>
        <pc:spChg chg="del">
          <ac:chgData name="Debasmita Paul" userId="35f6c6f270ab02b7" providerId="LiveId" clId="{54E9A62A-8FFA-4142-8012-79ABEF639E9D}" dt="2024-09-28T11:54:07.591" v="428" actId="478"/>
          <ac:spMkLst>
            <pc:docMk/>
            <pc:sldMk cId="843322596" sldId="267"/>
            <ac:spMk id="3" creationId="{CB394DB3-E419-136D-9405-73E37B57DAE7}"/>
          </ac:spMkLst>
        </pc:spChg>
        <pc:spChg chg="del">
          <ac:chgData name="Debasmita Paul" userId="35f6c6f270ab02b7" providerId="LiveId" clId="{54E9A62A-8FFA-4142-8012-79ABEF639E9D}" dt="2024-09-28T11:52:25.160" v="405"/>
          <ac:spMkLst>
            <pc:docMk/>
            <pc:sldMk cId="843322596" sldId="267"/>
            <ac:spMk id="4" creationId="{983BCEC5-6A27-97A8-73F5-F3BD06DBF4AE}"/>
          </ac:spMkLst>
        </pc:spChg>
        <pc:spChg chg="add del mod">
          <ac:chgData name="Debasmita Paul" userId="35f6c6f270ab02b7" providerId="LiveId" clId="{54E9A62A-8FFA-4142-8012-79ABEF639E9D}" dt="2024-10-18T11:34:20.384" v="871"/>
          <ac:spMkLst>
            <pc:docMk/>
            <pc:sldMk cId="843322596" sldId="267"/>
            <ac:spMk id="5" creationId="{3BA481C3-C383-D4B0-96D0-7C9D462AD737}"/>
          </ac:spMkLst>
        </pc:spChg>
        <pc:spChg chg="add mod">
          <ac:chgData name="Debasmita Paul" userId="35f6c6f270ab02b7" providerId="LiveId" clId="{54E9A62A-8FFA-4142-8012-79ABEF639E9D}" dt="2024-09-28T12:13:24.627" v="581" actId="20577"/>
          <ac:spMkLst>
            <pc:docMk/>
            <pc:sldMk cId="843322596" sldId="267"/>
            <ac:spMk id="8" creationId="{B34FA98F-3367-57A4-DB9C-0887664E8ED3}"/>
          </ac:spMkLst>
        </pc:spChg>
        <pc:spChg chg="add mod">
          <ac:chgData name="Debasmita Paul" userId="35f6c6f270ab02b7" providerId="LiveId" clId="{54E9A62A-8FFA-4142-8012-79ABEF639E9D}" dt="2024-09-28T12:10:19.725" v="559" actId="1076"/>
          <ac:spMkLst>
            <pc:docMk/>
            <pc:sldMk cId="843322596" sldId="267"/>
            <ac:spMk id="9" creationId="{9B9C9D76-C7A5-6CB8-0794-291190EE6EF9}"/>
          </ac:spMkLst>
        </pc:spChg>
        <pc:spChg chg="add mod">
          <ac:chgData name="Debasmita Paul" userId="35f6c6f270ab02b7" providerId="LiveId" clId="{54E9A62A-8FFA-4142-8012-79ABEF639E9D}" dt="2024-09-28T12:10:42.963" v="568" actId="1076"/>
          <ac:spMkLst>
            <pc:docMk/>
            <pc:sldMk cId="843322596" sldId="267"/>
            <ac:spMk id="10" creationId="{8282023B-2CB5-03C1-57FC-6654EF6EC078}"/>
          </ac:spMkLst>
        </pc:spChg>
        <pc:spChg chg="add">
          <ac:chgData name="Debasmita Paul" userId="35f6c6f270ab02b7" providerId="LiveId" clId="{54E9A62A-8FFA-4142-8012-79ABEF639E9D}" dt="2024-09-28T12:11:01.346" v="569"/>
          <ac:spMkLst>
            <pc:docMk/>
            <pc:sldMk cId="843322596" sldId="267"/>
            <ac:spMk id="11" creationId="{90FCB985-0757-2F03-055A-DAE167CDAABB}"/>
          </ac:spMkLst>
        </pc:spChg>
        <pc:spChg chg="add del mod">
          <ac:chgData name="Debasmita Paul" userId="35f6c6f270ab02b7" providerId="LiveId" clId="{54E9A62A-8FFA-4142-8012-79ABEF639E9D}" dt="2024-09-28T12:13:28.288" v="583"/>
          <ac:spMkLst>
            <pc:docMk/>
            <pc:sldMk cId="843322596" sldId="267"/>
            <ac:spMk id="12" creationId="{7BD079B7-77BC-E61F-9279-A1AE8151FED3}"/>
          </ac:spMkLst>
        </pc:spChg>
        <pc:picChg chg="add mod modCrop">
          <ac:chgData name="Debasmita Paul" userId="35f6c6f270ab02b7" providerId="LiveId" clId="{54E9A62A-8FFA-4142-8012-79ABEF639E9D}" dt="2024-10-18T11:34:32.872" v="876" actId="1076"/>
          <ac:picMkLst>
            <pc:docMk/>
            <pc:sldMk cId="843322596" sldId="267"/>
            <ac:picMk id="7" creationId="{BECFCA68-8CB9-E787-A0A4-53E22BB9BA8D}"/>
          </ac:picMkLst>
        </pc:picChg>
      </pc:sldChg>
      <pc:sldChg chg="addSp delSp modSp new del mod">
        <pc:chgData name="Debasmita Paul" userId="35f6c6f270ab02b7" providerId="LiveId" clId="{54E9A62A-8FFA-4142-8012-79ABEF639E9D}" dt="2024-10-18T15:38:09.314" v="1368" actId="2696"/>
        <pc:sldMkLst>
          <pc:docMk/>
          <pc:sldMk cId="2915775646" sldId="268"/>
        </pc:sldMkLst>
        <pc:spChg chg="del">
          <ac:chgData name="Debasmita Paul" userId="35f6c6f270ab02b7" providerId="LiveId" clId="{54E9A62A-8FFA-4142-8012-79ABEF639E9D}" dt="2024-09-28T11:59:37.757" v="468" actId="478"/>
          <ac:spMkLst>
            <pc:docMk/>
            <pc:sldMk cId="2915775646" sldId="268"/>
            <ac:spMk id="2" creationId="{BFA41262-2FAD-A32C-C973-EB204D5C10E7}"/>
          </ac:spMkLst>
        </pc:spChg>
        <pc:spChg chg="add mod">
          <ac:chgData name="Debasmita Paul" userId="35f6c6f270ab02b7" providerId="LiveId" clId="{54E9A62A-8FFA-4142-8012-79ABEF639E9D}" dt="2024-10-18T11:47:30.764" v="946" actId="1076"/>
          <ac:spMkLst>
            <pc:docMk/>
            <pc:sldMk cId="2915775646" sldId="268"/>
            <ac:spMk id="2" creationId="{CEF50A81-52B4-DA44-B9B7-E229B06CCDFD}"/>
          </ac:spMkLst>
        </pc:spChg>
        <pc:spChg chg="del">
          <ac:chgData name="Debasmita Paul" userId="35f6c6f270ab02b7" providerId="LiveId" clId="{54E9A62A-8FFA-4142-8012-79ABEF639E9D}" dt="2024-09-28T11:59:39.983" v="469" actId="478"/>
          <ac:spMkLst>
            <pc:docMk/>
            <pc:sldMk cId="2915775646" sldId="268"/>
            <ac:spMk id="3" creationId="{6E350F16-2868-1D70-2DBA-A672DF6ED1D3}"/>
          </ac:spMkLst>
        </pc:spChg>
        <pc:spChg chg="del">
          <ac:chgData name="Debasmita Paul" userId="35f6c6f270ab02b7" providerId="LiveId" clId="{54E9A62A-8FFA-4142-8012-79ABEF639E9D}" dt="2024-09-28T12:01:24.681" v="470"/>
          <ac:spMkLst>
            <pc:docMk/>
            <pc:sldMk cId="2915775646" sldId="268"/>
            <ac:spMk id="4" creationId="{BCD4BE68-8699-8B8A-95FD-31512CAE8794}"/>
          </ac:spMkLst>
        </pc:spChg>
        <pc:spChg chg="add del mod">
          <ac:chgData name="Debasmita Paul" userId="35f6c6f270ab02b7" providerId="LiveId" clId="{54E9A62A-8FFA-4142-8012-79ABEF639E9D}" dt="2024-10-18T11:40:48.945" v="887"/>
          <ac:spMkLst>
            <pc:docMk/>
            <pc:sldMk cId="2915775646" sldId="268"/>
            <ac:spMk id="5" creationId="{B7B21C0B-DBC0-93DD-A38F-9F0CA907D04E}"/>
          </ac:spMkLst>
        </pc:spChg>
        <pc:spChg chg="add mod">
          <ac:chgData name="Debasmita Paul" userId="35f6c6f270ab02b7" providerId="LiveId" clId="{54E9A62A-8FFA-4142-8012-79ABEF639E9D}" dt="2024-10-18T11:39:17.504" v="885" actId="14100"/>
          <ac:spMkLst>
            <pc:docMk/>
            <pc:sldMk cId="2915775646" sldId="268"/>
            <ac:spMk id="8" creationId="{0658B633-EC58-2AAF-3C61-7AB9017F9427}"/>
          </ac:spMkLst>
        </pc:spChg>
        <pc:picChg chg="add mod">
          <ac:chgData name="Debasmita Paul" userId="35f6c6f270ab02b7" providerId="LiveId" clId="{54E9A62A-8FFA-4142-8012-79ABEF639E9D}" dt="2024-10-18T11:39:06.551" v="882" actId="1076"/>
          <ac:picMkLst>
            <pc:docMk/>
            <pc:sldMk cId="2915775646" sldId="268"/>
            <ac:picMk id="7" creationId="{4553C967-887A-7ED9-8597-758000B72D23}"/>
          </ac:picMkLst>
        </pc:picChg>
      </pc:sldChg>
      <pc:sldChg chg="addSp delSp modSp new mod">
        <pc:chgData name="Debasmita Paul" userId="35f6c6f270ab02b7" providerId="LiveId" clId="{54E9A62A-8FFA-4142-8012-79ABEF639E9D}" dt="2024-10-18T17:37:13.224" v="2044" actId="27636"/>
        <pc:sldMkLst>
          <pc:docMk/>
          <pc:sldMk cId="2139100476" sldId="269"/>
        </pc:sldMkLst>
        <pc:spChg chg="mod">
          <ac:chgData name="Debasmita Paul" userId="35f6c6f270ab02b7" providerId="LiveId" clId="{54E9A62A-8FFA-4142-8012-79ABEF639E9D}" dt="2024-10-18T17:37:13.224" v="2044" actId="27636"/>
          <ac:spMkLst>
            <pc:docMk/>
            <pc:sldMk cId="2139100476" sldId="269"/>
            <ac:spMk id="2" creationId="{C7E4B65C-577F-9D4A-FAEA-4548D058A2CA}"/>
          </ac:spMkLst>
        </pc:spChg>
        <pc:spChg chg="del">
          <ac:chgData name="Debasmita Paul" userId="35f6c6f270ab02b7" providerId="LiveId" clId="{54E9A62A-8FFA-4142-8012-79ABEF639E9D}" dt="2024-09-29T09:37:33.521" v="599" actId="478"/>
          <ac:spMkLst>
            <pc:docMk/>
            <pc:sldMk cId="2139100476" sldId="269"/>
            <ac:spMk id="3" creationId="{48470724-BC21-C7A2-678A-8CDFB48799E7}"/>
          </ac:spMkLst>
        </pc:spChg>
        <pc:spChg chg="add del mod">
          <ac:chgData name="Debasmita Paul" userId="35f6c6f270ab02b7" providerId="LiveId" clId="{54E9A62A-8FFA-4142-8012-79ABEF639E9D}" dt="2024-10-18T15:40:49.698" v="1384" actId="478"/>
          <ac:spMkLst>
            <pc:docMk/>
            <pc:sldMk cId="2139100476" sldId="269"/>
            <ac:spMk id="3" creationId="{DA41133F-3289-F846-DBDD-D40A4404BF14}"/>
          </ac:spMkLst>
        </pc:spChg>
        <pc:spChg chg="del mod">
          <ac:chgData name="Debasmita Paul" userId="35f6c6f270ab02b7" providerId="LiveId" clId="{54E9A62A-8FFA-4142-8012-79ABEF639E9D}" dt="2024-09-29T09:40:29.857" v="614"/>
          <ac:spMkLst>
            <pc:docMk/>
            <pc:sldMk cId="2139100476" sldId="269"/>
            <ac:spMk id="4" creationId="{CB85CED7-9B0F-08C2-FB60-ECC2200B901E}"/>
          </ac:spMkLst>
        </pc:spChg>
        <pc:spChg chg="add mod">
          <ac:chgData name="Debasmita Paul" userId="35f6c6f270ab02b7" providerId="LiveId" clId="{54E9A62A-8FFA-4142-8012-79ABEF639E9D}" dt="2024-10-18T15:40:57.784" v="1386" actId="1076"/>
          <ac:spMkLst>
            <pc:docMk/>
            <pc:sldMk cId="2139100476" sldId="269"/>
            <ac:spMk id="5" creationId="{10D8A566-E6DE-1896-A018-24B05BCE4526}"/>
          </ac:spMkLst>
        </pc:spChg>
        <pc:spChg chg="add del mod">
          <ac:chgData name="Debasmita Paul" userId="35f6c6f270ab02b7" providerId="LiveId" clId="{54E9A62A-8FFA-4142-8012-79ABEF639E9D}" dt="2024-10-18T11:45:13.591" v="900"/>
          <ac:spMkLst>
            <pc:docMk/>
            <pc:sldMk cId="2139100476" sldId="269"/>
            <ac:spMk id="5" creationId="{EB017009-691C-A478-9B18-10F0B8272C7B}"/>
          </ac:spMkLst>
        </pc:spChg>
        <pc:spChg chg="add del mod">
          <ac:chgData name="Debasmita Paul" userId="35f6c6f270ab02b7" providerId="LiveId" clId="{54E9A62A-8FFA-4142-8012-79ABEF639E9D}" dt="2024-10-18T15:40:54.974" v="1385" actId="478"/>
          <ac:spMkLst>
            <pc:docMk/>
            <pc:sldMk cId="2139100476" sldId="269"/>
            <ac:spMk id="6" creationId="{2FF72025-7890-A32D-D95E-41E2F4B39503}"/>
          </ac:spMkLst>
        </pc:spChg>
        <pc:picChg chg="add del mod">
          <ac:chgData name="Debasmita Paul" userId="35f6c6f270ab02b7" providerId="LiveId" clId="{54E9A62A-8FFA-4142-8012-79ABEF639E9D}" dt="2024-10-18T15:41:17.416" v="1387" actId="478"/>
          <ac:picMkLst>
            <pc:docMk/>
            <pc:sldMk cId="2139100476" sldId="269"/>
            <ac:picMk id="7" creationId="{C806B531-669E-529C-FAA3-20E40A343B55}"/>
          </ac:picMkLst>
        </pc:picChg>
        <pc:picChg chg="add mod">
          <ac:chgData name="Debasmita Paul" userId="35f6c6f270ab02b7" providerId="LiveId" clId="{54E9A62A-8FFA-4142-8012-79ABEF639E9D}" dt="2024-10-18T15:42:30.179" v="1394" actId="1076"/>
          <ac:picMkLst>
            <pc:docMk/>
            <pc:sldMk cId="2139100476" sldId="269"/>
            <ac:picMk id="8" creationId="{51E47AA6-FD1D-8465-865C-EA5179C201C3}"/>
          </ac:picMkLst>
        </pc:picChg>
      </pc:sldChg>
      <pc:sldChg chg="new del">
        <pc:chgData name="Debasmita Paul" userId="35f6c6f270ab02b7" providerId="LiveId" clId="{54E9A62A-8FFA-4142-8012-79ABEF639E9D}" dt="2024-09-28T12:09:08.622" v="547" actId="2696"/>
        <pc:sldMkLst>
          <pc:docMk/>
          <pc:sldMk cId="3408712360" sldId="269"/>
        </pc:sldMkLst>
      </pc:sldChg>
      <pc:sldChg chg="addSp delSp modSp new mod">
        <pc:chgData name="Debasmita Paul" userId="35f6c6f270ab02b7" providerId="LiveId" clId="{54E9A62A-8FFA-4142-8012-79ABEF639E9D}" dt="2024-10-18T15:46:55.888" v="1426" actId="14100"/>
        <pc:sldMkLst>
          <pc:docMk/>
          <pc:sldMk cId="4278554012" sldId="270"/>
        </pc:sldMkLst>
        <pc:spChg chg="mod">
          <ac:chgData name="Debasmita Paul" userId="35f6c6f270ab02b7" providerId="LiveId" clId="{54E9A62A-8FFA-4142-8012-79ABEF639E9D}" dt="2024-10-18T15:46:32.992" v="1419" actId="255"/>
          <ac:spMkLst>
            <pc:docMk/>
            <pc:sldMk cId="4278554012" sldId="270"/>
            <ac:spMk id="2" creationId="{7C23DA69-0E0C-5500-9531-D96CA9C15A4E}"/>
          </ac:spMkLst>
        </pc:spChg>
        <pc:spChg chg="add mod">
          <ac:chgData name="Debasmita Paul" userId="35f6c6f270ab02b7" providerId="LiveId" clId="{54E9A62A-8FFA-4142-8012-79ABEF639E9D}" dt="2024-10-18T15:46:54.113" v="1425" actId="1076"/>
          <ac:spMkLst>
            <pc:docMk/>
            <pc:sldMk cId="4278554012" sldId="270"/>
            <ac:spMk id="3" creationId="{00BE0EBB-F136-0B67-D6A8-EE54E612BE74}"/>
          </ac:spMkLst>
        </pc:spChg>
        <pc:spChg chg="del">
          <ac:chgData name="Debasmita Paul" userId="35f6c6f270ab02b7" providerId="LiveId" clId="{54E9A62A-8FFA-4142-8012-79ABEF639E9D}" dt="2024-09-29T09:45:53.851" v="635" actId="478"/>
          <ac:spMkLst>
            <pc:docMk/>
            <pc:sldMk cId="4278554012" sldId="270"/>
            <ac:spMk id="3" creationId="{F3EC34A3-3890-B391-5386-2A35FEA9FB9C}"/>
          </ac:spMkLst>
        </pc:spChg>
        <pc:spChg chg="del mod">
          <ac:chgData name="Debasmita Paul" userId="35f6c6f270ab02b7" providerId="LiveId" clId="{54E9A62A-8FFA-4142-8012-79ABEF639E9D}" dt="2024-10-18T11:52:50.591" v="959"/>
          <ac:spMkLst>
            <pc:docMk/>
            <pc:sldMk cId="4278554012" sldId="270"/>
            <ac:spMk id="4" creationId="{93DD8020-D76F-7157-D5E8-6A607B81224B}"/>
          </ac:spMkLst>
        </pc:spChg>
        <pc:picChg chg="add mod modCrop">
          <ac:chgData name="Debasmita Paul" userId="35f6c6f270ab02b7" providerId="LiveId" clId="{54E9A62A-8FFA-4142-8012-79ABEF639E9D}" dt="2024-10-18T15:46:55.888" v="1426" actId="14100"/>
          <ac:picMkLst>
            <pc:docMk/>
            <pc:sldMk cId="4278554012" sldId="270"/>
            <ac:picMk id="4" creationId="{00A5F125-9940-A314-EF51-54BA47701DC3}"/>
          </ac:picMkLst>
        </pc:picChg>
        <pc:picChg chg="add del mod">
          <ac:chgData name="Debasmita Paul" userId="35f6c6f270ab02b7" providerId="LiveId" clId="{54E9A62A-8FFA-4142-8012-79ABEF639E9D}" dt="2024-10-18T15:44:34.533" v="1398" actId="478"/>
          <ac:picMkLst>
            <pc:docMk/>
            <pc:sldMk cId="4278554012" sldId="270"/>
            <ac:picMk id="6" creationId="{50551C21-44AE-9AE8-7969-4B1F4DF9898B}"/>
          </ac:picMkLst>
        </pc:picChg>
      </pc:sldChg>
      <pc:sldChg chg="addSp modSp new mod ord">
        <pc:chgData name="Debasmita Paul" userId="35f6c6f270ab02b7" providerId="LiveId" clId="{54E9A62A-8FFA-4142-8012-79ABEF639E9D}" dt="2024-10-18T17:36:53.661" v="2040" actId="1076"/>
        <pc:sldMkLst>
          <pc:docMk/>
          <pc:sldMk cId="2332004466" sldId="271"/>
        </pc:sldMkLst>
        <pc:spChg chg="add mod">
          <ac:chgData name="Debasmita Paul" userId="35f6c6f270ab02b7" providerId="LiveId" clId="{54E9A62A-8FFA-4142-8012-79ABEF639E9D}" dt="2024-10-18T17:36:35.222" v="2034" actId="1076"/>
          <ac:spMkLst>
            <pc:docMk/>
            <pc:sldMk cId="2332004466" sldId="271"/>
            <ac:spMk id="2" creationId="{7663BA26-CCCB-CD8B-E1B3-2816B1A5F071}"/>
          </ac:spMkLst>
        </pc:spChg>
        <pc:picChg chg="add mod">
          <ac:chgData name="Debasmita Paul" userId="35f6c6f270ab02b7" providerId="LiveId" clId="{54E9A62A-8FFA-4142-8012-79ABEF639E9D}" dt="2024-10-18T17:36:53.661" v="2040" actId="1076"/>
          <ac:picMkLst>
            <pc:docMk/>
            <pc:sldMk cId="2332004466" sldId="271"/>
            <ac:picMk id="1026" creationId="{04020205-11B9-3E2E-3A12-799731F4DB18}"/>
          </ac:picMkLst>
        </pc:picChg>
      </pc:sldChg>
      <pc:sldChg chg="addSp delSp modSp new mod">
        <pc:chgData name="Debasmita Paul" userId="35f6c6f270ab02b7" providerId="LiveId" clId="{54E9A62A-8FFA-4142-8012-79ABEF639E9D}" dt="2024-10-18T15:53:47.274" v="1484" actId="1076"/>
        <pc:sldMkLst>
          <pc:docMk/>
          <pc:sldMk cId="3650965817" sldId="272"/>
        </pc:sldMkLst>
        <pc:spChg chg="add mod">
          <ac:chgData name="Debasmita Paul" userId="35f6c6f270ab02b7" providerId="LiveId" clId="{54E9A62A-8FFA-4142-8012-79ABEF639E9D}" dt="2024-10-18T15:52:27.432" v="1459" actId="1076"/>
          <ac:spMkLst>
            <pc:docMk/>
            <pc:sldMk cId="3650965817" sldId="272"/>
            <ac:spMk id="3" creationId="{285A2325-1221-1945-A61B-6D3104A21511}"/>
          </ac:spMkLst>
        </pc:spChg>
        <pc:spChg chg="add del mod">
          <ac:chgData name="Debasmita Paul" userId="35f6c6f270ab02b7" providerId="LiveId" clId="{54E9A62A-8FFA-4142-8012-79ABEF639E9D}" dt="2024-10-18T15:52:47.856" v="1462"/>
          <ac:spMkLst>
            <pc:docMk/>
            <pc:sldMk cId="3650965817" sldId="272"/>
            <ac:spMk id="5" creationId="{E0C536F4-9C60-1CF3-C34B-C08142E74D00}"/>
          </ac:spMkLst>
        </pc:spChg>
        <pc:spChg chg="add mod">
          <ac:chgData name="Debasmita Paul" userId="35f6c6f270ab02b7" providerId="LiveId" clId="{54E9A62A-8FFA-4142-8012-79ABEF639E9D}" dt="2024-10-18T15:53:32.171" v="1481" actId="1076"/>
          <ac:spMkLst>
            <pc:docMk/>
            <pc:sldMk cId="3650965817" sldId="272"/>
            <ac:spMk id="7" creationId="{E1961F3A-B3B0-6F2A-DDAC-1BC050EA1E42}"/>
          </ac:spMkLst>
        </pc:spChg>
        <pc:picChg chg="add mod">
          <ac:chgData name="Debasmita Paul" userId="35f6c6f270ab02b7" providerId="LiveId" clId="{54E9A62A-8FFA-4142-8012-79ABEF639E9D}" dt="2024-10-18T15:53:47.274" v="1484" actId="1076"/>
          <ac:picMkLst>
            <pc:docMk/>
            <pc:sldMk cId="3650965817" sldId="272"/>
            <ac:picMk id="4" creationId="{73B5F5CD-B283-A6E5-01E9-94AD9A978660}"/>
          </ac:picMkLst>
        </pc:picChg>
      </pc:sldChg>
      <pc:sldChg chg="addSp modSp new mod">
        <pc:chgData name="Debasmita Paul" userId="35f6c6f270ab02b7" providerId="LiveId" clId="{54E9A62A-8FFA-4142-8012-79ABEF639E9D}" dt="2024-10-18T15:59:24.207" v="1519" actId="1076"/>
        <pc:sldMkLst>
          <pc:docMk/>
          <pc:sldMk cId="3341313525" sldId="273"/>
        </pc:sldMkLst>
        <pc:spChg chg="add mod">
          <ac:chgData name="Debasmita Paul" userId="35f6c6f270ab02b7" providerId="LiveId" clId="{54E9A62A-8FFA-4142-8012-79ABEF639E9D}" dt="2024-10-18T15:55:49.247" v="1509" actId="1076"/>
          <ac:spMkLst>
            <pc:docMk/>
            <pc:sldMk cId="3341313525" sldId="273"/>
            <ac:spMk id="3" creationId="{0AE2FA29-23B9-3CC8-5C2A-408583045409}"/>
          </ac:spMkLst>
        </pc:spChg>
        <pc:spChg chg="add mod">
          <ac:chgData name="Debasmita Paul" userId="35f6c6f270ab02b7" providerId="LiveId" clId="{54E9A62A-8FFA-4142-8012-79ABEF639E9D}" dt="2024-10-18T15:59:24.207" v="1519" actId="1076"/>
          <ac:spMkLst>
            <pc:docMk/>
            <pc:sldMk cId="3341313525" sldId="273"/>
            <ac:spMk id="6" creationId="{CFE8F49B-4420-D066-DC53-5D1B0AF17AED}"/>
          </ac:spMkLst>
        </pc:spChg>
        <pc:picChg chg="add mod modCrop">
          <ac:chgData name="Debasmita Paul" userId="35f6c6f270ab02b7" providerId="LiveId" clId="{54E9A62A-8FFA-4142-8012-79ABEF639E9D}" dt="2024-10-18T15:55:40.190" v="1507" actId="1076"/>
          <ac:picMkLst>
            <pc:docMk/>
            <pc:sldMk cId="3341313525" sldId="273"/>
            <ac:picMk id="4" creationId="{7CB53156-CECE-AE78-316C-4C444CC08782}"/>
          </ac:picMkLst>
        </pc:picChg>
      </pc:sldChg>
      <pc:sldChg chg="addSp modSp new mod">
        <pc:chgData name="Debasmita Paul" userId="35f6c6f270ab02b7" providerId="LiveId" clId="{54E9A62A-8FFA-4142-8012-79ABEF639E9D}" dt="2024-10-18T16:10:03.844" v="1596" actId="1076"/>
        <pc:sldMkLst>
          <pc:docMk/>
          <pc:sldMk cId="1550094631" sldId="274"/>
        </pc:sldMkLst>
        <pc:spChg chg="add mod">
          <ac:chgData name="Debasmita Paul" userId="35f6c6f270ab02b7" providerId="LiveId" clId="{54E9A62A-8FFA-4142-8012-79ABEF639E9D}" dt="2024-10-18T16:09:58.863" v="1595" actId="1076"/>
          <ac:spMkLst>
            <pc:docMk/>
            <pc:sldMk cId="1550094631" sldId="274"/>
            <ac:spMk id="2" creationId="{F9C61571-6CBD-BABF-B8F9-B2774F4E14DD}"/>
          </ac:spMkLst>
        </pc:spChg>
        <pc:spChg chg="add mod">
          <ac:chgData name="Debasmita Paul" userId="35f6c6f270ab02b7" providerId="LiveId" clId="{54E9A62A-8FFA-4142-8012-79ABEF639E9D}" dt="2024-10-18T16:10:03.844" v="1596" actId="1076"/>
          <ac:spMkLst>
            <pc:docMk/>
            <pc:sldMk cId="1550094631" sldId="274"/>
            <ac:spMk id="7" creationId="{81F53375-E91F-F4D3-CBCF-CC20E44F18AC}"/>
          </ac:spMkLst>
        </pc:spChg>
        <pc:picChg chg="add mod">
          <ac:chgData name="Debasmita Paul" userId="35f6c6f270ab02b7" providerId="LiveId" clId="{54E9A62A-8FFA-4142-8012-79ABEF639E9D}" dt="2024-10-18T16:09:14.021" v="1585" actId="14100"/>
          <ac:picMkLst>
            <pc:docMk/>
            <pc:sldMk cId="1550094631" sldId="274"/>
            <ac:picMk id="4" creationId="{8B37FDC8-79C0-C460-207B-98E091026B10}"/>
          </ac:picMkLst>
        </pc:picChg>
        <pc:picChg chg="add mod">
          <ac:chgData name="Debasmita Paul" userId="35f6c6f270ab02b7" providerId="LiveId" clId="{54E9A62A-8FFA-4142-8012-79ABEF639E9D}" dt="2024-10-18T16:09:24.474" v="1588" actId="14100"/>
          <ac:picMkLst>
            <pc:docMk/>
            <pc:sldMk cId="1550094631" sldId="274"/>
            <ac:picMk id="5" creationId="{41D419FD-77AC-D846-0519-11F9D3221234}"/>
          </ac:picMkLst>
        </pc:picChg>
      </pc:sldChg>
      <pc:sldChg chg="addSp modSp new mod">
        <pc:chgData name="Debasmita Paul" userId="35f6c6f270ab02b7" providerId="LiveId" clId="{54E9A62A-8FFA-4142-8012-79ABEF639E9D}" dt="2024-10-18T16:14:56.816" v="1637" actId="2711"/>
        <pc:sldMkLst>
          <pc:docMk/>
          <pc:sldMk cId="2262092298" sldId="275"/>
        </pc:sldMkLst>
        <pc:spChg chg="add mod">
          <ac:chgData name="Debasmita Paul" userId="35f6c6f270ab02b7" providerId="LiveId" clId="{54E9A62A-8FFA-4142-8012-79ABEF639E9D}" dt="2024-10-18T16:14:56.816" v="1637" actId="2711"/>
          <ac:spMkLst>
            <pc:docMk/>
            <pc:sldMk cId="2262092298" sldId="275"/>
            <ac:spMk id="3" creationId="{F0AB4F71-8120-E741-213F-59414F3129C6}"/>
          </ac:spMkLst>
        </pc:spChg>
        <pc:spChg chg="add mod">
          <ac:chgData name="Debasmita Paul" userId="35f6c6f270ab02b7" providerId="LiveId" clId="{54E9A62A-8FFA-4142-8012-79ABEF639E9D}" dt="2024-10-18T16:12:43.894" v="1621" actId="1076"/>
          <ac:spMkLst>
            <pc:docMk/>
            <pc:sldMk cId="2262092298" sldId="275"/>
            <ac:spMk id="4" creationId="{9BD2B8F8-86A6-F253-D1AA-92F39FB0A7E5}"/>
          </ac:spMkLst>
        </pc:spChg>
        <pc:picChg chg="add mod modCrop">
          <ac:chgData name="Debasmita Paul" userId="35f6c6f270ab02b7" providerId="LiveId" clId="{54E9A62A-8FFA-4142-8012-79ABEF639E9D}" dt="2024-10-18T16:14:34.260" v="1634" actId="1076"/>
          <ac:picMkLst>
            <pc:docMk/>
            <pc:sldMk cId="2262092298" sldId="275"/>
            <ac:picMk id="2" creationId="{E7AE7973-E4D5-9C5E-4580-9EF4E20D5E87}"/>
          </ac:picMkLst>
        </pc:picChg>
      </pc:sldChg>
      <pc:sldChg chg="addSp modSp new mod">
        <pc:chgData name="Debasmita Paul" userId="35f6c6f270ab02b7" providerId="LiveId" clId="{54E9A62A-8FFA-4142-8012-79ABEF639E9D}" dt="2024-10-18T16:39:11.779" v="1668" actId="1076"/>
        <pc:sldMkLst>
          <pc:docMk/>
          <pc:sldMk cId="660435357" sldId="276"/>
        </pc:sldMkLst>
        <pc:spChg chg="add mod">
          <ac:chgData name="Debasmita Paul" userId="35f6c6f270ab02b7" providerId="LiveId" clId="{54E9A62A-8FFA-4142-8012-79ABEF639E9D}" dt="2024-10-18T16:35:33.155" v="1648" actId="1076"/>
          <ac:spMkLst>
            <pc:docMk/>
            <pc:sldMk cId="660435357" sldId="276"/>
            <ac:spMk id="2" creationId="{475BA38C-7686-7641-ED4A-D656D31AA360}"/>
          </ac:spMkLst>
        </pc:spChg>
        <pc:spChg chg="add mod">
          <ac:chgData name="Debasmita Paul" userId="35f6c6f270ab02b7" providerId="LiveId" clId="{54E9A62A-8FFA-4142-8012-79ABEF639E9D}" dt="2024-10-18T16:39:09.770" v="1667" actId="1076"/>
          <ac:spMkLst>
            <pc:docMk/>
            <pc:sldMk cId="660435357" sldId="276"/>
            <ac:spMk id="3" creationId="{B43045D5-3298-303B-0961-56CA93B5DF91}"/>
          </ac:spMkLst>
        </pc:spChg>
        <pc:picChg chg="add mod">
          <ac:chgData name="Debasmita Paul" userId="35f6c6f270ab02b7" providerId="LiveId" clId="{54E9A62A-8FFA-4142-8012-79ABEF639E9D}" dt="2024-10-18T16:39:11.779" v="1668" actId="1076"/>
          <ac:picMkLst>
            <pc:docMk/>
            <pc:sldMk cId="660435357" sldId="276"/>
            <ac:picMk id="4" creationId="{83571415-278B-2C06-E9B5-D64C7C5BB831}"/>
          </ac:picMkLst>
        </pc:picChg>
      </pc:sldChg>
      <pc:sldChg chg="addSp delSp modSp new mod">
        <pc:chgData name="Debasmita Paul" userId="35f6c6f270ab02b7" providerId="LiveId" clId="{54E9A62A-8FFA-4142-8012-79ABEF639E9D}" dt="2024-10-18T16:57:47.026" v="1862" actId="1076"/>
        <pc:sldMkLst>
          <pc:docMk/>
          <pc:sldMk cId="3136367333" sldId="277"/>
        </pc:sldMkLst>
        <pc:spChg chg="add del">
          <ac:chgData name="Debasmita Paul" userId="35f6c6f270ab02b7" providerId="LiveId" clId="{54E9A62A-8FFA-4142-8012-79ABEF639E9D}" dt="2024-10-18T16:55:21.685" v="1824" actId="22"/>
          <ac:spMkLst>
            <pc:docMk/>
            <pc:sldMk cId="3136367333" sldId="277"/>
            <ac:spMk id="14" creationId="{CBC24F9B-5BFA-B51C-02ED-BD3166E8EB05}"/>
          </ac:spMkLst>
        </pc:spChg>
        <pc:spChg chg="add del mod">
          <ac:chgData name="Debasmita Paul" userId="35f6c6f270ab02b7" providerId="LiveId" clId="{54E9A62A-8FFA-4142-8012-79ABEF639E9D}" dt="2024-10-18T16:55:25.613" v="1827" actId="478"/>
          <ac:spMkLst>
            <pc:docMk/>
            <pc:sldMk cId="3136367333" sldId="277"/>
            <ac:spMk id="16" creationId="{F6D75595-6F98-18D7-D290-C18608A97085}"/>
          </ac:spMkLst>
        </pc:spChg>
        <pc:spChg chg="add mod">
          <ac:chgData name="Debasmita Paul" userId="35f6c6f270ab02b7" providerId="LiveId" clId="{54E9A62A-8FFA-4142-8012-79ABEF639E9D}" dt="2024-10-18T16:56:10.414" v="1836" actId="1076"/>
          <ac:spMkLst>
            <pc:docMk/>
            <pc:sldMk cId="3136367333" sldId="277"/>
            <ac:spMk id="18" creationId="{E21FCC8E-20BC-9B0E-BF97-4589CEE58BCA}"/>
          </ac:spMkLst>
        </pc:spChg>
        <pc:spChg chg="add mod">
          <ac:chgData name="Debasmita Paul" userId="35f6c6f270ab02b7" providerId="LiveId" clId="{54E9A62A-8FFA-4142-8012-79ABEF639E9D}" dt="2024-10-18T16:57:47.026" v="1862" actId="1076"/>
          <ac:spMkLst>
            <pc:docMk/>
            <pc:sldMk cId="3136367333" sldId="277"/>
            <ac:spMk id="20" creationId="{7412946D-44AF-FCE5-CA37-B07A0D6FC25B}"/>
          </ac:spMkLst>
        </pc:spChg>
        <pc:picChg chg="add mod">
          <ac:chgData name="Debasmita Paul" userId="35f6c6f270ab02b7" providerId="LiveId" clId="{54E9A62A-8FFA-4142-8012-79ABEF639E9D}" dt="2024-10-18T16:57:16.189" v="1854" actId="1076"/>
          <ac:picMkLst>
            <pc:docMk/>
            <pc:sldMk cId="3136367333" sldId="277"/>
            <ac:picMk id="2" creationId="{B56B256D-B55F-47DA-8DE2-92CA2C6BDF2D}"/>
          </ac:picMkLst>
        </pc:picChg>
        <pc:picChg chg="add mod">
          <ac:chgData name="Debasmita Paul" userId="35f6c6f270ab02b7" providerId="LiveId" clId="{54E9A62A-8FFA-4142-8012-79ABEF639E9D}" dt="2024-10-18T16:57:15.113" v="1853" actId="1076"/>
          <ac:picMkLst>
            <pc:docMk/>
            <pc:sldMk cId="3136367333" sldId="277"/>
            <ac:picMk id="3" creationId="{2CC27FA1-2E87-4940-6E08-B3613DE9FACA}"/>
          </ac:picMkLst>
        </pc:picChg>
        <pc:picChg chg="add mod">
          <ac:chgData name="Debasmita Paul" userId="35f6c6f270ab02b7" providerId="LiveId" clId="{54E9A62A-8FFA-4142-8012-79ABEF639E9D}" dt="2024-10-18T16:57:17.906" v="1855" actId="1076"/>
          <ac:picMkLst>
            <pc:docMk/>
            <pc:sldMk cId="3136367333" sldId="277"/>
            <ac:picMk id="4" creationId="{32635917-5DD2-C525-572F-973F8D647E29}"/>
          </ac:picMkLst>
        </pc:picChg>
        <pc:picChg chg="add mod">
          <ac:chgData name="Debasmita Paul" userId="35f6c6f270ab02b7" providerId="LiveId" clId="{54E9A62A-8FFA-4142-8012-79ABEF639E9D}" dt="2024-10-18T16:57:04.763" v="1849" actId="1076"/>
          <ac:picMkLst>
            <pc:docMk/>
            <pc:sldMk cId="3136367333" sldId="277"/>
            <ac:picMk id="5" creationId="{E1024224-DC4F-FB40-B66E-56F449E0B137}"/>
          </ac:picMkLst>
        </pc:picChg>
        <pc:picChg chg="add mod">
          <ac:chgData name="Debasmita Paul" userId="35f6c6f270ab02b7" providerId="LiveId" clId="{54E9A62A-8FFA-4142-8012-79ABEF639E9D}" dt="2024-10-18T16:57:06.564" v="1850" actId="1076"/>
          <ac:picMkLst>
            <pc:docMk/>
            <pc:sldMk cId="3136367333" sldId="277"/>
            <ac:picMk id="6" creationId="{7532EB81-9BB6-BCD0-97C7-0CC36C353920}"/>
          </ac:picMkLst>
        </pc:picChg>
        <pc:picChg chg="add mod">
          <ac:chgData name="Debasmita Paul" userId="35f6c6f270ab02b7" providerId="LiveId" clId="{54E9A62A-8FFA-4142-8012-79ABEF639E9D}" dt="2024-10-18T16:57:10.264" v="1851" actId="1076"/>
          <ac:picMkLst>
            <pc:docMk/>
            <pc:sldMk cId="3136367333" sldId="277"/>
            <ac:picMk id="7" creationId="{32A64990-D830-DFB0-99AC-CF9C8E62B0F0}"/>
          </ac:picMkLst>
        </pc:picChg>
        <pc:picChg chg="add mod">
          <ac:chgData name="Debasmita Paul" userId="35f6c6f270ab02b7" providerId="LiveId" clId="{54E9A62A-8FFA-4142-8012-79ABEF639E9D}" dt="2024-10-18T16:56:57.514" v="1846" actId="1076"/>
          <ac:picMkLst>
            <pc:docMk/>
            <pc:sldMk cId="3136367333" sldId="277"/>
            <ac:picMk id="8" creationId="{E65986A1-8E7B-CEB0-984B-A9453319AF4D}"/>
          </ac:picMkLst>
        </pc:picChg>
        <pc:picChg chg="add mod">
          <ac:chgData name="Debasmita Paul" userId="35f6c6f270ab02b7" providerId="LiveId" clId="{54E9A62A-8FFA-4142-8012-79ABEF639E9D}" dt="2024-10-18T16:57:00.291" v="1847" actId="1076"/>
          <ac:picMkLst>
            <pc:docMk/>
            <pc:sldMk cId="3136367333" sldId="277"/>
            <ac:picMk id="9" creationId="{4EC81998-0209-275F-2F21-570F113386FB}"/>
          </ac:picMkLst>
        </pc:picChg>
        <pc:picChg chg="add mod">
          <ac:chgData name="Debasmita Paul" userId="35f6c6f270ab02b7" providerId="LiveId" clId="{54E9A62A-8FFA-4142-8012-79ABEF639E9D}" dt="2024-10-18T16:57:02.130" v="1848" actId="1076"/>
          <ac:picMkLst>
            <pc:docMk/>
            <pc:sldMk cId="3136367333" sldId="277"/>
            <ac:picMk id="10" creationId="{07B81D66-DA28-B583-5228-224344E0029E}"/>
          </ac:picMkLst>
        </pc:picChg>
        <pc:picChg chg="add mod">
          <ac:chgData name="Debasmita Paul" userId="35f6c6f270ab02b7" providerId="LiveId" clId="{54E9A62A-8FFA-4142-8012-79ABEF639E9D}" dt="2024-10-18T16:56:50.658" v="1843" actId="1076"/>
          <ac:picMkLst>
            <pc:docMk/>
            <pc:sldMk cId="3136367333" sldId="277"/>
            <ac:picMk id="11" creationId="{224080F2-9C9B-94C7-6B52-F1FB02FCA366}"/>
          </ac:picMkLst>
        </pc:picChg>
        <pc:picChg chg="add mod">
          <ac:chgData name="Debasmita Paul" userId="35f6c6f270ab02b7" providerId="LiveId" clId="{54E9A62A-8FFA-4142-8012-79ABEF639E9D}" dt="2024-10-18T16:56:52.512" v="1844" actId="1076"/>
          <ac:picMkLst>
            <pc:docMk/>
            <pc:sldMk cId="3136367333" sldId="277"/>
            <ac:picMk id="12" creationId="{767F3706-181E-0031-5EE4-9F30653A5BCC}"/>
          </ac:picMkLst>
        </pc:picChg>
      </pc:sldChg>
      <pc:sldChg chg="addSp modSp new mod">
        <pc:chgData name="Debasmita Paul" userId="35f6c6f270ab02b7" providerId="LiveId" clId="{54E9A62A-8FFA-4142-8012-79ABEF639E9D}" dt="2024-10-18T17:05:51.739" v="1894" actId="1076"/>
        <pc:sldMkLst>
          <pc:docMk/>
          <pc:sldMk cId="394782459" sldId="278"/>
        </pc:sldMkLst>
        <pc:spChg chg="add mod">
          <ac:chgData name="Debasmita Paul" userId="35f6c6f270ab02b7" providerId="LiveId" clId="{54E9A62A-8FFA-4142-8012-79ABEF639E9D}" dt="2024-10-18T17:03:32.375" v="1879" actId="2711"/>
          <ac:spMkLst>
            <pc:docMk/>
            <pc:sldMk cId="394782459" sldId="278"/>
            <ac:spMk id="3" creationId="{24EE3D13-02F5-2B2B-C9AD-9162B4E382D1}"/>
          </ac:spMkLst>
        </pc:spChg>
        <pc:spChg chg="add mod">
          <ac:chgData name="Debasmita Paul" userId="35f6c6f270ab02b7" providerId="LiveId" clId="{54E9A62A-8FFA-4142-8012-79ABEF639E9D}" dt="2024-10-18T17:03:23.078" v="1876" actId="2711"/>
          <ac:spMkLst>
            <pc:docMk/>
            <pc:sldMk cId="394782459" sldId="278"/>
            <ac:spMk id="4" creationId="{143FC639-28C4-CDEA-A286-42081ED66BAF}"/>
          </ac:spMkLst>
        </pc:spChg>
        <pc:picChg chg="add mod">
          <ac:chgData name="Debasmita Paul" userId="35f6c6f270ab02b7" providerId="LiveId" clId="{54E9A62A-8FFA-4142-8012-79ABEF639E9D}" dt="2024-10-18T17:05:08.072" v="1893" actId="1076"/>
          <ac:picMkLst>
            <pc:docMk/>
            <pc:sldMk cId="394782459" sldId="278"/>
            <ac:picMk id="5" creationId="{99FF2BCE-2182-4D1B-CD1E-E7514272494B}"/>
          </ac:picMkLst>
        </pc:picChg>
        <pc:picChg chg="add mod">
          <ac:chgData name="Debasmita Paul" userId="35f6c6f270ab02b7" providerId="LiveId" clId="{54E9A62A-8FFA-4142-8012-79ABEF639E9D}" dt="2024-10-18T17:05:51.739" v="1894" actId="1076"/>
          <ac:picMkLst>
            <pc:docMk/>
            <pc:sldMk cId="394782459" sldId="278"/>
            <ac:picMk id="6" creationId="{745EB277-B537-01B9-0FEC-A76E8E576CE4}"/>
          </ac:picMkLst>
        </pc:picChg>
      </pc:sldChg>
      <pc:sldChg chg="addSp delSp modSp new mod">
        <pc:chgData name="Debasmita Paul" userId="35f6c6f270ab02b7" providerId="LiveId" clId="{54E9A62A-8FFA-4142-8012-79ABEF639E9D}" dt="2024-10-18T17:16:45.409" v="1966" actId="1076"/>
        <pc:sldMkLst>
          <pc:docMk/>
          <pc:sldMk cId="2359043152" sldId="279"/>
        </pc:sldMkLst>
        <pc:spChg chg="add mod">
          <ac:chgData name="Debasmita Paul" userId="35f6c6f270ab02b7" providerId="LiveId" clId="{54E9A62A-8FFA-4142-8012-79ABEF639E9D}" dt="2024-10-18T17:13:58.329" v="1948" actId="1076"/>
          <ac:spMkLst>
            <pc:docMk/>
            <pc:sldMk cId="2359043152" sldId="279"/>
            <ac:spMk id="5" creationId="{D800E06C-22C8-1833-5100-03D8C9C28882}"/>
          </ac:spMkLst>
        </pc:spChg>
        <pc:spChg chg="add mod">
          <ac:chgData name="Debasmita Paul" userId="35f6c6f270ab02b7" providerId="LiveId" clId="{54E9A62A-8FFA-4142-8012-79ABEF639E9D}" dt="2024-10-18T17:16:45.409" v="1966" actId="1076"/>
          <ac:spMkLst>
            <pc:docMk/>
            <pc:sldMk cId="2359043152" sldId="279"/>
            <ac:spMk id="6" creationId="{38BEC673-8896-3296-DE23-1EEE7D6413F8}"/>
          </ac:spMkLst>
        </pc:spChg>
        <pc:picChg chg="add del mod modCrop">
          <ac:chgData name="Debasmita Paul" userId="35f6c6f270ab02b7" providerId="LiveId" clId="{54E9A62A-8FFA-4142-8012-79ABEF639E9D}" dt="2024-10-18T17:11:01.968" v="1934" actId="478"/>
          <ac:picMkLst>
            <pc:docMk/>
            <pc:sldMk cId="2359043152" sldId="279"/>
            <ac:picMk id="2" creationId="{0D22E230-563A-8433-8CB1-388B47AAE10F}"/>
          </ac:picMkLst>
        </pc:picChg>
        <pc:picChg chg="add mod modCrop">
          <ac:chgData name="Debasmita Paul" userId="35f6c6f270ab02b7" providerId="LiveId" clId="{54E9A62A-8FFA-4142-8012-79ABEF639E9D}" dt="2024-10-18T17:11:23.083" v="1943" actId="1076"/>
          <ac:picMkLst>
            <pc:docMk/>
            <pc:sldMk cId="2359043152" sldId="279"/>
            <ac:picMk id="4" creationId="{651ECFE1-78D7-2FA0-E596-0990B6D61AFB}"/>
          </ac:picMkLst>
        </pc:picChg>
      </pc:sldChg>
      <pc:sldChg chg="addSp modSp new mod">
        <pc:chgData name="Debasmita Paul" userId="35f6c6f270ab02b7" providerId="LiveId" clId="{54E9A62A-8FFA-4142-8012-79ABEF639E9D}" dt="2024-10-18T17:19:16.151" v="1977" actId="1076"/>
        <pc:sldMkLst>
          <pc:docMk/>
          <pc:sldMk cId="645116016" sldId="280"/>
        </pc:sldMkLst>
        <pc:spChg chg="add mod">
          <ac:chgData name="Debasmita Paul" userId="35f6c6f270ab02b7" providerId="LiveId" clId="{54E9A62A-8FFA-4142-8012-79ABEF639E9D}" dt="2024-10-18T17:19:14.440" v="1976" actId="1076"/>
          <ac:spMkLst>
            <pc:docMk/>
            <pc:sldMk cId="645116016" sldId="280"/>
            <ac:spMk id="4" creationId="{FBC29C90-DC7F-F09D-9117-4B59A7890C04}"/>
          </ac:spMkLst>
        </pc:spChg>
        <pc:spChg chg="add mod">
          <ac:chgData name="Debasmita Paul" userId="35f6c6f270ab02b7" providerId="LiveId" clId="{54E9A62A-8FFA-4142-8012-79ABEF639E9D}" dt="2024-10-18T17:19:11.837" v="1975" actId="1076"/>
          <ac:spMkLst>
            <pc:docMk/>
            <pc:sldMk cId="645116016" sldId="280"/>
            <ac:spMk id="5" creationId="{46116E68-010F-5503-F3FA-62F196A4CE49}"/>
          </ac:spMkLst>
        </pc:spChg>
        <pc:picChg chg="add mod modCrop">
          <ac:chgData name="Debasmita Paul" userId="35f6c6f270ab02b7" providerId="LiveId" clId="{54E9A62A-8FFA-4142-8012-79ABEF639E9D}" dt="2024-10-18T17:19:16.151" v="1977" actId="1076"/>
          <ac:picMkLst>
            <pc:docMk/>
            <pc:sldMk cId="645116016" sldId="280"/>
            <ac:picMk id="2" creationId="{B94C58C6-80C6-9D71-D766-9F545F582783}"/>
          </ac:picMkLst>
        </pc:picChg>
      </pc:sldChg>
      <pc:sldChg chg="addSp modSp new mod">
        <pc:chgData name="Debasmita Paul" userId="35f6c6f270ab02b7" providerId="LiveId" clId="{54E9A62A-8FFA-4142-8012-79ABEF639E9D}" dt="2024-10-18T17:28:16.193" v="2015" actId="1076"/>
        <pc:sldMkLst>
          <pc:docMk/>
          <pc:sldMk cId="1310859749" sldId="281"/>
        </pc:sldMkLst>
        <pc:spChg chg="add mod">
          <ac:chgData name="Debasmita Paul" userId="35f6c6f270ab02b7" providerId="LiveId" clId="{54E9A62A-8FFA-4142-8012-79ABEF639E9D}" dt="2024-10-18T17:26:39.271" v="1996" actId="1076"/>
          <ac:spMkLst>
            <pc:docMk/>
            <pc:sldMk cId="1310859749" sldId="281"/>
            <ac:spMk id="2" creationId="{F2CF78C8-07FF-EE5F-1762-C6F47C532C64}"/>
          </ac:spMkLst>
        </pc:spChg>
        <pc:spChg chg="add mod">
          <ac:chgData name="Debasmita Paul" userId="35f6c6f270ab02b7" providerId="LiveId" clId="{54E9A62A-8FFA-4142-8012-79ABEF639E9D}" dt="2024-10-18T17:27:58.187" v="2010" actId="1076"/>
          <ac:spMkLst>
            <pc:docMk/>
            <pc:sldMk cId="1310859749" sldId="281"/>
            <ac:spMk id="3" creationId="{E05A8441-9B13-5F35-CAA1-1A6C54FA4BC6}"/>
          </ac:spMkLst>
        </pc:spChg>
        <pc:picChg chg="add mod">
          <ac:chgData name="Debasmita Paul" userId="35f6c6f270ab02b7" providerId="LiveId" clId="{54E9A62A-8FFA-4142-8012-79ABEF639E9D}" dt="2024-10-18T17:28:16.193" v="2015" actId="1076"/>
          <ac:picMkLst>
            <pc:docMk/>
            <pc:sldMk cId="1310859749" sldId="281"/>
            <ac:picMk id="4" creationId="{5D44655E-C206-478E-0B86-A2AC2946B9E5}"/>
          </ac:picMkLst>
        </pc:picChg>
      </pc:sldChg>
      <pc:sldChg chg="addSp modSp new mod">
        <pc:chgData name="Debasmita Paul" userId="35f6c6f270ab02b7" providerId="LiveId" clId="{54E9A62A-8FFA-4142-8012-79ABEF639E9D}" dt="2024-10-19T08:37:32.920" v="2363" actId="14100"/>
        <pc:sldMkLst>
          <pc:docMk/>
          <pc:sldMk cId="1048478973" sldId="282"/>
        </pc:sldMkLst>
        <pc:spChg chg="add mod">
          <ac:chgData name="Debasmita Paul" userId="35f6c6f270ab02b7" providerId="LiveId" clId="{54E9A62A-8FFA-4142-8012-79ABEF639E9D}" dt="2024-10-19T06:33:19.290" v="2082" actId="1076"/>
          <ac:spMkLst>
            <pc:docMk/>
            <pc:sldMk cId="1048478973" sldId="282"/>
            <ac:spMk id="2" creationId="{1C566647-8477-46B1-9780-831D06481BAD}"/>
          </ac:spMkLst>
        </pc:spChg>
        <pc:spChg chg="add mod">
          <ac:chgData name="Debasmita Paul" userId="35f6c6f270ab02b7" providerId="LiveId" clId="{54E9A62A-8FFA-4142-8012-79ABEF639E9D}" dt="2024-10-19T06:33:06.776" v="2079" actId="1076"/>
          <ac:spMkLst>
            <pc:docMk/>
            <pc:sldMk cId="1048478973" sldId="282"/>
            <ac:spMk id="3" creationId="{0BBA4668-86F0-84D3-A8F5-CFB9139CE045}"/>
          </ac:spMkLst>
        </pc:spChg>
        <pc:picChg chg="add mod modCrop">
          <ac:chgData name="Debasmita Paul" userId="35f6c6f270ab02b7" providerId="LiveId" clId="{54E9A62A-8FFA-4142-8012-79ABEF639E9D}" dt="2024-10-19T08:37:32.920" v="2363" actId="14100"/>
          <ac:picMkLst>
            <pc:docMk/>
            <pc:sldMk cId="1048478973" sldId="282"/>
            <ac:picMk id="4" creationId="{9F24EAC1-FEF9-F4DB-E127-C05199179E30}"/>
          </ac:picMkLst>
        </pc:picChg>
      </pc:sldChg>
      <pc:sldChg chg="addSp delSp modSp new mod">
        <pc:chgData name="Debasmita Paul" userId="35f6c6f270ab02b7" providerId="LiveId" clId="{54E9A62A-8FFA-4142-8012-79ABEF639E9D}" dt="2024-10-19T08:37:37.738" v="2364" actId="14100"/>
        <pc:sldMkLst>
          <pc:docMk/>
          <pc:sldMk cId="2352579265" sldId="283"/>
        </pc:sldMkLst>
        <pc:spChg chg="add mod">
          <ac:chgData name="Debasmita Paul" userId="35f6c6f270ab02b7" providerId="LiveId" clId="{54E9A62A-8FFA-4142-8012-79ABEF639E9D}" dt="2024-10-19T06:44:41.755" v="2119" actId="1076"/>
          <ac:spMkLst>
            <pc:docMk/>
            <pc:sldMk cId="2352579265" sldId="283"/>
            <ac:spMk id="3" creationId="{E6D1AA30-A110-424B-E004-AFFAC20B0E97}"/>
          </ac:spMkLst>
        </pc:spChg>
        <pc:spChg chg="add mod">
          <ac:chgData name="Debasmita Paul" userId="35f6c6f270ab02b7" providerId="LiveId" clId="{54E9A62A-8FFA-4142-8012-79ABEF639E9D}" dt="2024-10-19T06:44:51.462" v="2120" actId="1076"/>
          <ac:spMkLst>
            <pc:docMk/>
            <pc:sldMk cId="2352579265" sldId="283"/>
            <ac:spMk id="8" creationId="{F28E9657-A4F7-4FC1-1D9C-93AE88CB1212}"/>
          </ac:spMkLst>
        </pc:spChg>
        <pc:picChg chg="add del mod modCrop">
          <ac:chgData name="Debasmita Paul" userId="35f6c6f270ab02b7" providerId="LiveId" clId="{54E9A62A-8FFA-4142-8012-79ABEF639E9D}" dt="2024-10-19T06:41:40.836" v="2107" actId="478"/>
          <ac:picMkLst>
            <pc:docMk/>
            <pc:sldMk cId="2352579265" sldId="283"/>
            <ac:picMk id="4" creationId="{FC6EF548-E225-844C-0020-F8B6AA5657A5}"/>
          </ac:picMkLst>
        </pc:picChg>
        <pc:picChg chg="add mod">
          <ac:chgData name="Debasmita Paul" userId="35f6c6f270ab02b7" providerId="LiveId" clId="{54E9A62A-8FFA-4142-8012-79ABEF639E9D}" dt="2024-10-19T08:37:37.738" v="2364" actId="14100"/>
          <ac:picMkLst>
            <pc:docMk/>
            <pc:sldMk cId="2352579265" sldId="283"/>
            <ac:picMk id="6" creationId="{AF4B8A74-3B82-A0A4-36AB-1E95FC971808}"/>
          </ac:picMkLst>
        </pc:picChg>
      </pc:sldChg>
      <pc:sldChg chg="addSp modSp new mod">
        <pc:chgData name="Debasmita Paul" userId="35f6c6f270ab02b7" providerId="LiveId" clId="{54E9A62A-8FFA-4142-8012-79ABEF639E9D}" dt="2024-10-19T08:37:43.483" v="2365" actId="14100"/>
        <pc:sldMkLst>
          <pc:docMk/>
          <pc:sldMk cId="4167949513" sldId="284"/>
        </pc:sldMkLst>
        <pc:spChg chg="add mod">
          <ac:chgData name="Debasmita Paul" userId="35f6c6f270ab02b7" providerId="LiveId" clId="{54E9A62A-8FFA-4142-8012-79ABEF639E9D}" dt="2024-10-19T06:54:24.501" v="2139" actId="1076"/>
          <ac:spMkLst>
            <pc:docMk/>
            <pc:sldMk cId="4167949513" sldId="284"/>
            <ac:spMk id="2" creationId="{BE9CEF0C-7538-2DD6-2E13-7704A4E2312C}"/>
          </ac:spMkLst>
        </pc:spChg>
        <pc:spChg chg="add mod">
          <ac:chgData name="Debasmita Paul" userId="35f6c6f270ab02b7" providerId="LiveId" clId="{54E9A62A-8FFA-4142-8012-79ABEF639E9D}" dt="2024-10-19T06:55:09.885" v="2147" actId="1076"/>
          <ac:spMkLst>
            <pc:docMk/>
            <pc:sldMk cId="4167949513" sldId="284"/>
            <ac:spMk id="5" creationId="{6D8F7E8C-C652-3DCC-475A-8A89185C9484}"/>
          </ac:spMkLst>
        </pc:spChg>
        <pc:picChg chg="add mod modCrop">
          <ac:chgData name="Debasmita Paul" userId="35f6c6f270ab02b7" providerId="LiveId" clId="{54E9A62A-8FFA-4142-8012-79ABEF639E9D}" dt="2024-10-19T08:37:43.483" v="2365" actId="14100"/>
          <ac:picMkLst>
            <pc:docMk/>
            <pc:sldMk cId="4167949513" sldId="284"/>
            <ac:picMk id="3" creationId="{56FD48AE-43FE-A860-5B63-32A15F816372}"/>
          </ac:picMkLst>
        </pc:picChg>
      </pc:sldChg>
      <pc:sldChg chg="addSp delSp modSp new mod">
        <pc:chgData name="Debasmita Paul" userId="35f6c6f270ab02b7" providerId="LiveId" clId="{54E9A62A-8FFA-4142-8012-79ABEF639E9D}" dt="2024-10-19T13:58:16.081" v="2633" actId="1076"/>
        <pc:sldMkLst>
          <pc:docMk/>
          <pc:sldMk cId="516201516" sldId="285"/>
        </pc:sldMkLst>
        <pc:spChg chg="add mod">
          <ac:chgData name="Debasmita Paul" userId="35f6c6f270ab02b7" providerId="LiveId" clId="{54E9A62A-8FFA-4142-8012-79ABEF639E9D}" dt="2024-10-19T13:58:10.643" v="2632" actId="14100"/>
          <ac:spMkLst>
            <pc:docMk/>
            <pc:sldMk cId="516201516" sldId="285"/>
            <ac:spMk id="5" creationId="{0EC1316B-F46F-817D-7FB8-A93FF6A0E151}"/>
          </ac:spMkLst>
        </pc:spChg>
        <pc:spChg chg="add mod">
          <ac:chgData name="Debasmita Paul" userId="35f6c6f270ab02b7" providerId="LiveId" clId="{54E9A62A-8FFA-4142-8012-79ABEF639E9D}" dt="2024-10-19T13:58:16.081" v="2633" actId="1076"/>
          <ac:spMkLst>
            <pc:docMk/>
            <pc:sldMk cId="516201516" sldId="285"/>
            <ac:spMk id="7" creationId="{094E8D5D-B9EB-6D95-0FF4-89DB65D02734}"/>
          </ac:spMkLst>
        </pc:spChg>
        <pc:picChg chg="add del mod">
          <ac:chgData name="Debasmita Paul" userId="35f6c6f270ab02b7" providerId="LiveId" clId="{54E9A62A-8FFA-4142-8012-79ABEF639E9D}" dt="2024-10-19T13:58:04.357" v="2629" actId="478"/>
          <ac:picMkLst>
            <pc:docMk/>
            <pc:sldMk cId="516201516" sldId="285"/>
            <ac:picMk id="2" creationId="{22F7F998-DC62-4391-67C2-62668167FFB6}"/>
          </ac:picMkLst>
        </pc:picChg>
        <pc:picChg chg="add del mod">
          <ac:chgData name="Debasmita Paul" userId="35f6c6f270ab02b7" providerId="LiveId" clId="{54E9A62A-8FFA-4142-8012-79ABEF639E9D}" dt="2024-10-19T13:58:05.120" v="2630" actId="478"/>
          <ac:picMkLst>
            <pc:docMk/>
            <pc:sldMk cId="516201516" sldId="285"/>
            <ac:picMk id="3" creationId="{B9F84274-91E9-8390-46FF-2ED41B0C4FB9}"/>
          </ac:picMkLst>
        </pc:picChg>
      </pc:sldChg>
      <pc:sldChg chg="addSp delSp modSp new mod">
        <pc:chgData name="Debasmita Paul" userId="35f6c6f270ab02b7" providerId="LiveId" clId="{54E9A62A-8FFA-4142-8012-79ABEF639E9D}" dt="2024-10-19T13:57:45.777" v="2628" actId="14100"/>
        <pc:sldMkLst>
          <pc:docMk/>
          <pc:sldMk cId="1374020822" sldId="286"/>
        </pc:sldMkLst>
        <pc:spChg chg="add mod">
          <ac:chgData name="Debasmita Paul" userId="35f6c6f270ab02b7" providerId="LiveId" clId="{54E9A62A-8FFA-4142-8012-79ABEF639E9D}" dt="2024-10-19T13:57:38.133" v="2624" actId="1076"/>
          <ac:spMkLst>
            <pc:docMk/>
            <pc:sldMk cId="1374020822" sldId="286"/>
            <ac:spMk id="3" creationId="{2960950B-928F-67A9-2529-27DD289623AE}"/>
          </ac:spMkLst>
        </pc:spChg>
        <pc:spChg chg="add mod">
          <ac:chgData name="Debasmita Paul" userId="35f6c6f270ab02b7" providerId="LiveId" clId="{54E9A62A-8FFA-4142-8012-79ABEF639E9D}" dt="2024-10-19T13:57:33.326" v="2622" actId="1076"/>
          <ac:spMkLst>
            <pc:docMk/>
            <pc:sldMk cId="1374020822" sldId="286"/>
            <ac:spMk id="5" creationId="{0E34F0E6-A6E2-FC60-87B1-8BA2ABF38925}"/>
          </ac:spMkLst>
        </pc:spChg>
        <pc:picChg chg="add del mod">
          <ac:chgData name="Debasmita Paul" userId="35f6c6f270ab02b7" providerId="LiveId" clId="{54E9A62A-8FFA-4142-8012-79ABEF639E9D}" dt="2024-10-19T13:57:11.834" v="2616" actId="478"/>
          <ac:picMkLst>
            <pc:docMk/>
            <pc:sldMk cId="1374020822" sldId="286"/>
            <ac:picMk id="6" creationId="{F56A7B8C-00FB-05E6-2138-C1A1BDFF1BEA}"/>
          </ac:picMkLst>
        </pc:picChg>
        <pc:picChg chg="add del mod">
          <ac:chgData name="Debasmita Paul" userId="35f6c6f270ab02b7" providerId="LiveId" clId="{54E9A62A-8FFA-4142-8012-79ABEF639E9D}" dt="2024-10-19T13:57:12.799" v="2617" actId="478"/>
          <ac:picMkLst>
            <pc:docMk/>
            <pc:sldMk cId="1374020822" sldId="286"/>
            <ac:picMk id="7" creationId="{E40C12D9-F69E-BB12-AD74-14F403F87353}"/>
          </ac:picMkLst>
        </pc:picChg>
        <pc:picChg chg="add mod modCrop">
          <ac:chgData name="Debasmita Paul" userId="35f6c6f270ab02b7" providerId="LiveId" clId="{54E9A62A-8FFA-4142-8012-79ABEF639E9D}" dt="2024-10-19T13:57:45.777" v="2628" actId="14100"/>
          <ac:picMkLst>
            <pc:docMk/>
            <pc:sldMk cId="1374020822" sldId="286"/>
            <ac:picMk id="8" creationId="{3C297099-0843-BACC-C6CB-7DBD5EA163B7}"/>
          </ac:picMkLst>
        </pc:picChg>
      </pc:sldChg>
      <pc:sldChg chg="addSp modSp new mod">
        <pc:chgData name="Debasmita Paul" userId="35f6c6f270ab02b7" providerId="LiveId" clId="{54E9A62A-8FFA-4142-8012-79ABEF639E9D}" dt="2024-10-19T08:38:37.595" v="2369" actId="14100"/>
        <pc:sldMkLst>
          <pc:docMk/>
          <pc:sldMk cId="1259006194" sldId="287"/>
        </pc:sldMkLst>
        <pc:spChg chg="add mod">
          <ac:chgData name="Debasmita Paul" userId="35f6c6f270ab02b7" providerId="LiveId" clId="{54E9A62A-8FFA-4142-8012-79ABEF639E9D}" dt="2024-10-19T08:35:45.443" v="2349" actId="1076"/>
          <ac:spMkLst>
            <pc:docMk/>
            <pc:sldMk cId="1259006194" sldId="287"/>
            <ac:spMk id="3" creationId="{BF80F642-50E3-343B-76FE-3B74154A10E5}"/>
          </ac:spMkLst>
        </pc:spChg>
        <pc:spChg chg="add mod">
          <ac:chgData name="Debasmita Paul" userId="35f6c6f270ab02b7" providerId="LiveId" clId="{54E9A62A-8FFA-4142-8012-79ABEF639E9D}" dt="2024-10-19T08:35:47.973" v="2350" actId="14100"/>
          <ac:spMkLst>
            <pc:docMk/>
            <pc:sldMk cId="1259006194" sldId="287"/>
            <ac:spMk id="4" creationId="{4C8D75CC-6DCA-9047-F92C-DAB33BC28DDD}"/>
          </ac:spMkLst>
        </pc:spChg>
        <pc:picChg chg="add mod">
          <ac:chgData name="Debasmita Paul" userId="35f6c6f270ab02b7" providerId="LiveId" clId="{54E9A62A-8FFA-4142-8012-79ABEF639E9D}" dt="2024-10-19T08:38:37.595" v="2369" actId="14100"/>
          <ac:picMkLst>
            <pc:docMk/>
            <pc:sldMk cId="1259006194" sldId="287"/>
            <ac:picMk id="5" creationId="{088081DD-6EAE-AB1A-BF47-47955EBA9797}"/>
          </ac:picMkLst>
        </pc:picChg>
      </pc:sldChg>
      <pc:sldChg chg="addSp delSp modSp new mod">
        <pc:chgData name="Debasmita Paul" userId="35f6c6f270ab02b7" providerId="LiveId" clId="{54E9A62A-8FFA-4142-8012-79ABEF639E9D}" dt="2024-10-19T13:59:31.833" v="2638" actId="1076"/>
        <pc:sldMkLst>
          <pc:docMk/>
          <pc:sldMk cId="3111791982" sldId="288"/>
        </pc:sldMkLst>
        <pc:spChg chg="add mod">
          <ac:chgData name="Debasmita Paul" userId="35f6c6f270ab02b7" providerId="LiveId" clId="{54E9A62A-8FFA-4142-8012-79ABEF639E9D}" dt="2024-10-19T08:58:30.357" v="2414" actId="1076"/>
          <ac:spMkLst>
            <pc:docMk/>
            <pc:sldMk cId="3111791982" sldId="288"/>
            <ac:spMk id="4" creationId="{1B497B2D-6120-F174-23D3-A436A2B6CC81}"/>
          </ac:spMkLst>
        </pc:spChg>
        <pc:spChg chg="add mod">
          <ac:chgData name="Debasmita Paul" userId="35f6c6f270ab02b7" providerId="LiveId" clId="{54E9A62A-8FFA-4142-8012-79ABEF639E9D}" dt="2024-10-19T08:59:02.665" v="2421" actId="115"/>
          <ac:spMkLst>
            <pc:docMk/>
            <pc:sldMk cId="3111791982" sldId="288"/>
            <ac:spMk id="5" creationId="{82EE9612-886F-C817-CB9C-F56DA0706A74}"/>
          </ac:spMkLst>
        </pc:spChg>
        <pc:picChg chg="add mod">
          <ac:chgData name="Debasmita Paul" userId="35f6c6f270ab02b7" providerId="LiveId" clId="{54E9A62A-8FFA-4142-8012-79ABEF639E9D}" dt="2024-10-19T13:59:31.833" v="2638" actId="1076"/>
          <ac:picMkLst>
            <pc:docMk/>
            <pc:sldMk cId="3111791982" sldId="288"/>
            <ac:picMk id="2" creationId="{467B0942-E061-355E-EA1F-E6E219665C6C}"/>
          </ac:picMkLst>
        </pc:picChg>
        <pc:picChg chg="add del mod">
          <ac:chgData name="Debasmita Paul" userId="35f6c6f270ab02b7" providerId="LiveId" clId="{54E9A62A-8FFA-4142-8012-79ABEF639E9D}" dt="2024-10-19T13:58:52.232" v="2634" actId="478"/>
          <ac:picMkLst>
            <pc:docMk/>
            <pc:sldMk cId="3111791982" sldId="288"/>
            <ac:picMk id="3" creationId="{36FFE134-2DC4-60BC-91E2-EFD25A67A3AD}"/>
          </ac:picMkLst>
        </pc:picChg>
      </pc:sldChg>
      <pc:sldChg chg="addSp delSp modSp new mod">
        <pc:chgData name="Debasmita Paul" userId="35f6c6f270ab02b7" providerId="LiveId" clId="{54E9A62A-8FFA-4142-8012-79ABEF639E9D}" dt="2024-10-19T14:00:36.402" v="2644" actId="1076"/>
        <pc:sldMkLst>
          <pc:docMk/>
          <pc:sldMk cId="1200576304" sldId="289"/>
        </pc:sldMkLst>
        <pc:spChg chg="add mod">
          <ac:chgData name="Debasmita Paul" userId="35f6c6f270ab02b7" providerId="LiveId" clId="{54E9A62A-8FFA-4142-8012-79ABEF639E9D}" dt="2024-10-19T14:00:34.719" v="2643" actId="1076"/>
          <ac:spMkLst>
            <pc:docMk/>
            <pc:sldMk cId="1200576304" sldId="289"/>
            <ac:spMk id="6" creationId="{D33417D1-5ED3-A7B5-1160-73AFF41C847C}"/>
          </ac:spMkLst>
        </pc:spChg>
        <pc:spChg chg="add mod">
          <ac:chgData name="Debasmita Paul" userId="35f6c6f270ab02b7" providerId="LiveId" clId="{54E9A62A-8FFA-4142-8012-79ABEF639E9D}" dt="2024-10-19T14:00:36.402" v="2644" actId="1076"/>
          <ac:spMkLst>
            <pc:docMk/>
            <pc:sldMk cId="1200576304" sldId="289"/>
            <ac:spMk id="8" creationId="{35E185B5-95A0-922F-1820-1AF933420F08}"/>
          </ac:spMkLst>
        </pc:spChg>
        <pc:picChg chg="add del mod">
          <ac:chgData name="Debasmita Paul" userId="35f6c6f270ab02b7" providerId="LiveId" clId="{54E9A62A-8FFA-4142-8012-79ABEF639E9D}" dt="2024-10-19T14:00:27.669" v="2639" actId="478"/>
          <ac:picMkLst>
            <pc:docMk/>
            <pc:sldMk cId="1200576304" sldId="289"/>
            <ac:picMk id="2" creationId="{D1A9D8A6-5776-945B-A55B-EFE594430C07}"/>
          </ac:picMkLst>
        </pc:picChg>
        <pc:picChg chg="add del mod">
          <ac:chgData name="Debasmita Paul" userId="35f6c6f270ab02b7" providerId="LiveId" clId="{54E9A62A-8FFA-4142-8012-79ABEF639E9D}" dt="2024-10-19T14:00:28.490" v="2640" actId="478"/>
          <ac:picMkLst>
            <pc:docMk/>
            <pc:sldMk cId="1200576304" sldId="289"/>
            <ac:picMk id="3" creationId="{2C38F371-17E6-0236-0807-4FA5754122A6}"/>
          </ac:picMkLst>
        </pc:picChg>
        <pc:picChg chg="add del mod">
          <ac:chgData name="Debasmita Paul" userId="35f6c6f270ab02b7" providerId="LiveId" clId="{54E9A62A-8FFA-4142-8012-79ABEF639E9D}" dt="2024-10-19T09:04:06.306" v="2460" actId="478"/>
          <ac:picMkLst>
            <pc:docMk/>
            <pc:sldMk cId="1200576304" sldId="289"/>
            <ac:picMk id="4" creationId="{37CFC0DE-5957-623E-03AB-BFE1BCDE25C8}"/>
          </ac:picMkLst>
        </pc:picChg>
      </pc:sldChg>
      <pc:sldChg chg="addSp delSp modSp new mod">
        <pc:chgData name="Debasmita Paul" userId="35f6c6f270ab02b7" providerId="LiveId" clId="{54E9A62A-8FFA-4142-8012-79ABEF639E9D}" dt="2024-10-19T14:04:30.199" v="2679" actId="1076"/>
        <pc:sldMkLst>
          <pc:docMk/>
          <pc:sldMk cId="2514237568" sldId="290"/>
        </pc:sldMkLst>
        <pc:spChg chg="add mod">
          <ac:chgData name="Debasmita Paul" userId="35f6c6f270ab02b7" providerId="LiveId" clId="{54E9A62A-8FFA-4142-8012-79ABEF639E9D}" dt="2024-10-19T09:18:08.961" v="2500" actId="1076"/>
          <ac:spMkLst>
            <pc:docMk/>
            <pc:sldMk cId="2514237568" sldId="290"/>
            <ac:spMk id="3" creationId="{6A930096-C953-B9FD-935A-AE8343654F20}"/>
          </ac:spMkLst>
        </pc:spChg>
        <pc:spChg chg="add mod">
          <ac:chgData name="Debasmita Paul" userId="35f6c6f270ab02b7" providerId="LiveId" clId="{54E9A62A-8FFA-4142-8012-79ABEF639E9D}" dt="2024-10-19T09:19:45.441" v="2523" actId="1076"/>
          <ac:spMkLst>
            <pc:docMk/>
            <pc:sldMk cId="2514237568" sldId="290"/>
            <ac:spMk id="5" creationId="{3A8C9AF0-8A0C-E849-87D0-8C47BEC116F3}"/>
          </ac:spMkLst>
        </pc:spChg>
        <pc:spChg chg="add del mod">
          <ac:chgData name="Debasmita Paul" userId="35f6c6f270ab02b7" providerId="LiveId" clId="{54E9A62A-8FFA-4142-8012-79ABEF639E9D}" dt="2024-10-19T09:17:47.728" v="2496" actId="478"/>
          <ac:spMkLst>
            <pc:docMk/>
            <pc:sldMk cId="2514237568" sldId="290"/>
            <ac:spMk id="7" creationId="{775E5FEB-8B03-2646-6F8E-F6FDC5A97AF6}"/>
          </ac:spMkLst>
        </pc:spChg>
        <pc:picChg chg="add mod">
          <ac:chgData name="Debasmita Paul" userId="35f6c6f270ab02b7" providerId="LiveId" clId="{54E9A62A-8FFA-4142-8012-79ABEF639E9D}" dt="2024-10-19T09:19:34.804" v="2521" actId="14100"/>
          <ac:picMkLst>
            <pc:docMk/>
            <pc:sldMk cId="2514237568" sldId="290"/>
            <ac:picMk id="8" creationId="{B257B60C-FDA8-2C34-7C86-14578AA70225}"/>
          </ac:picMkLst>
        </pc:picChg>
        <pc:picChg chg="add mod">
          <ac:chgData name="Debasmita Paul" userId="35f6c6f270ab02b7" providerId="LiveId" clId="{54E9A62A-8FFA-4142-8012-79ABEF639E9D}" dt="2024-10-19T14:04:30.199" v="2679" actId="1076"/>
          <ac:picMkLst>
            <pc:docMk/>
            <pc:sldMk cId="2514237568" sldId="290"/>
            <ac:picMk id="9" creationId="{4B67BDB4-0A19-A075-083C-7AC0670C6910}"/>
          </ac:picMkLst>
        </pc:picChg>
      </pc:sldChg>
      <pc:sldChg chg="addSp delSp modSp new mod">
        <pc:chgData name="Debasmita Paul" userId="35f6c6f270ab02b7" providerId="LiveId" clId="{54E9A62A-8FFA-4142-8012-79ABEF639E9D}" dt="2024-10-19T14:03:51.850" v="2678" actId="1076"/>
        <pc:sldMkLst>
          <pc:docMk/>
          <pc:sldMk cId="2323296227" sldId="291"/>
        </pc:sldMkLst>
        <pc:spChg chg="add mod">
          <ac:chgData name="Debasmita Paul" userId="35f6c6f270ab02b7" providerId="LiveId" clId="{54E9A62A-8FFA-4142-8012-79ABEF639E9D}" dt="2024-10-19T14:03:32.676" v="2674" actId="1076"/>
          <ac:spMkLst>
            <pc:docMk/>
            <pc:sldMk cId="2323296227" sldId="291"/>
            <ac:spMk id="6" creationId="{825B7D71-A755-FC9A-8910-EF1BEA365073}"/>
          </ac:spMkLst>
        </pc:spChg>
        <pc:spChg chg="add mod">
          <ac:chgData name="Debasmita Paul" userId="35f6c6f270ab02b7" providerId="LiveId" clId="{54E9A62A-8FFA-4142-8012-79ABEF639E9D}" dt="2024-10-19T14:02:49.889" v="2663" actId="1076"/>
          <ac:spMkLst>
            <pc:docMk/>
            <pc:sldMk cId="2323296227" sldId="291"/>
            <ac:spMk id="8" creationId="{72D8193A-75DA-2CFE-EB5B-166C0B718CA7}"/>
          </ac:spMkLst>
        </pc:spChg>
        <pc:picChg chg="add del mod">
          <ac:chgData name="Debasmita Paul" userId="35f6c6f270ab02b7" providerId="LiveId" clId="{54E9A62A-8FFA-4142-8012-79ABEF639E9D}" dt="2024-10-19T14:02:13.652" v="2645" actId="478"/>
          <ac:picMkLst>
            <pc:docMk/>
            <pc:sldMk cId="2323296227" sldId="291"/>
            <ac:picMk id="2" creationId="{057797C2-2E54-7D6F-F775-1336DF187ECE}"/>
          </ac:picMkLst>
        </pc:picChg>
        <pc:picChg chg="add del mod modCrop">
          <ac:chgData name="Debasmita Paul" userId="35f6c6f270ab02b7" providerId="LiveId" clId="{54E9A62A-8FFA-4142-8012-79ABEF639E9D}" dt="2024-10-19T14:02:14.573" v="2646" actId="478"/>
          <ac:picMkLst>
            <pc:docMk/>
            <pc:sldMk cId="2323296227" sldId="291"/>
            <ac:picMk id="3" creationId="{B8A6EF0F-D478-5439-811F-3D7548057F2E}"/>
          </ac:picMkLst>
        </pc:picChg>
        <pc:picChg chg="add mod modCrop">
          <ac:chgData name="Debasmita Paul" userId="35f6c6f270ab02b7" providerId="LiveId" clId="{54E9A62A-8FFA-4142-8012-79ABEF639E9D}" dt="2024-10-19T14:03:51.850" v="2678" actId="1076"/>
          <ac:picMkLst>
            <pc:docMk/>
            <pc:sldMk cId="2323296227" sldId="291"/>
            <ac:picMk id="4" creationId="{FEBED177-5C61-4865-C864-FA1F471D4E8C}"/>
          </ac:picMkLst>
        </pc:picChg>
      </pc:sldChg>
      <pc:sldChg chg="addSp modSp new mod">
        <pc:chgData name="Debasmita Paul" userId="35f6c6f270ab02b7" providerId="LiveId" clId="{54E9A62A-8FFA-4142-8012-79ABEF639E9D}" dt="2024-10-19T09:31:58.014" v="2615" actId="1076"/>
        <pc:sldMkLst>
          <pc:docMk/>
          <pc:sldMk cId="3431315059" sldId="292"/>
        </pc:sldMkLst>
        <pc:spChg chg="add mod">
          <ac:chgData name="Debasmita Paul" userId="35f6c6f270ab02b7" providerId="LiveId" clId="{54E9A62A-8FFA-4142-8012-79ABEF639E9D}" dt="2024-10-19T09:31:58.014" v="2615" actId="1076"/>
          <ac:spMkLst>
            <pc:docMk/>
            <pc:sldMk cId="3431315059" sldId="292"/>
            <ac:spMk id="2" creationId="{7740F42A-9970-0CBD-66F4-6F5733D71F1C}"/>
          </ac:spMkLst>
        </pc:spChg>
      </pc:sldChg>
    </pc:docChg>
  </pc:docChgLst>
  <pc:docChgLst>
    <pc:chgData name="Debasmita Paul" userId="35f6c6f270ab02b7" providerId="LiveId" clId="{3FBDA107-90D2-4580-9D24-A69845AB1C77}"/>
    <pc:docChg chg="undo custSel delSld modSld">
      <pc:chgData name="Debasmita Paul" userId="35f6c6f270ab02b7" providerId="LiveId" clId="{3FBDA107-90D2-4580-9D24-A69845AB1C77}" dt="2024-11-02T08:44:34.934" v="313" actId="1076"/>
      <pc:docMkLst>
        <pc:docMk/>
      </pc:docMkLst>
      <pc:sldChg chg="modSp mod">
        <pc:chgData name="Debasmita Paul" userId="35f6c6f270ab02b7" providerId="LiveId" clId="{3FBDA107-90D2-4580-9D24-A69845AB1C77}" dt="2024-10-20T07:28:18.126" v="145" actId="207"/>
        <pc:sldMkLst>
          <pc:docMk/>
          <pc:sldMk cId="1861123354" sldId="258"/>
        </pc:sldMkLst>
        <pc:spChg chg="mod">
          <ac:chgData name="Debasmita Paul" userId="35f6c6f270ab02b7" providerId="LiveId" clId="{3FBDA107-90D2-4580-9D24-A69845AB1C77}" dt="2024-10-20T07:23:31.348" v="113" actId="14100"/>
          <ac:spMkLst>
            <pc:docMk/>
            <pc:sldMk cId="1861123354" sldId="258"/>
            <ac:spMk id="2" creationId="{F970C4B2-EFF0-ECA5-7CE6-51ECADEDD2A6}"/>
          </ac:spMkLst>
        </pc:spChg>
        <pc:spChg chg="mod">
          <ac:chgData name="Debasmita Paul" userId="35f6c6f270ab02b7" providerId="LiveId" clId="{3FBDA107-90D2-4580-9D24-A69845AB1C77}" dt="2024-10-20T07:28:18.126" v="145" actId="207"/>
          <ac:spMkLst>
            <pc:docMk/>
            <pc:sldMk cId="1861123354" sldId="258"/>
            <ac:spMk id="4" creationId="{196388B3-CF42-0F8C-1F65-A7D3D09ECF98}"/>
          </ac:spMkLst>
        </pc:spChg>
      </pc:sldChg>
      <pc:sldChg chg="modSp mod">
        <pc:chgData name="Debasmita Paul" userId="35f6c6f270ab02b7" providerId="LiveId" clId="{3FBDA107-90D2-4580-9D24-A69845AB1C77}" dt="2024-10-20T07:28:25.040" v="146" actId="207"/>
        <pc:sldMkLst>
          <pc:docMk/>
          <pc:sldMk cId="2658254119" sldId="259"/>
        </pc:sldMkLst>
        <pc:spChg chg="mod">
          <ac:chgData name="Debasmita Paul" userId="35f6c6f270ab02b7" providerId="LiveId" clId="{3FBDA107-90D2-4580-9D24-A69845AB1C77}" dt="2024-10-20T07:23:51.336" v="116" actId="14100"/>
          <ac:spMkLst>
            <pc:docMk/>
            <pc:sldMk cId="2658254119" sldId="259"/>
            <ac:spMk id="2" creationId="{68E35BA8-E03A-63A1-7A76-E79D1F4E7601}"/>
          </ac:spMkLst>
        </pc:spChg>
        <pc:spChg chg="mod">
          <ac:chgData name="Debasmita Paul" userId="35f6c6f270ab02b7" providerId="LiveId" clId="{3FBDA107-90D2-4580-9D24-A69845AB1C77}" dt="2024-10-20T07:28:25.040" v="146" actId="207"/>
          <ac:spMkLst>
            <pc:docMk/>
            <pc:sldMk cId="2658254119" sldId="259"/>
            <ac:spMk id="6" creationId="{F9DF70AC-CDEA-C02B-D334-0AC58CBA9A90}"/>
          </ac:spMkLst>
        </pc:spChg>
      </pc:sldChg>
      <pc:sldChg chg="modSp mod">
        <pc:chgData name="Debasmita Paul" userId="35f6c6f270ab02b7" providerId="LiveId" clId="{3FBDA107-90D2-4580-9D24-A69845AB1C77}" dt="2024-10-20T07:28:09.849" v="143" actId="207"/>
        <pc:sldMkLst>
          <pc:docMk/>
          <pc:sldMk cId="559598799" sldId="260"/>
        </pc:sldMkLst>
        <pc:spChg chg="mod">
          <ac:chgData name="Debasmita Paul" userId="35f6c6f270ab02b7" providerId="LiveId" clId="{3FBDA107-90D2-4580-9D24-A69845AB1C77}" dt="2024-10-20T07:23:18.270" v="109" actId="1076"/>
          <ac:spMkLst>
            <pc:docMk/>
            <pc:sldMk cId="559598799" sldId="260"/>
            <ac:spMk id="2" creationId="{E93DF31C-6FEB-5A0C-FE35-F93DCFFE1D16}"/>
          </ac:spMkLst>
        </pc:spChg>
        <pc:spChg chg="mod">
          <ac:chgData name="Debasmita Paul" userId="35f6c6f270ab02b7" providerId="LiveId" clId="{3FBDA107-90D2-4580-9D24-A69845AB1C77}" dt="2024-10-20T07:28:09.849" v="143" actId="207"/>
          <ac:spMkLst>
            <pc:docMk/>
            <pc:sldMk cId="559598799" sldId="260"/>
            <ac:spMk id="4" creationId="{B222E5E5-82DA-E774-727A-FEB4831C76D5}"/>
          </ac:spMkLst>
        </pc:spChg>
        <pc:picChg chg="mod">
          <ac:chgData name="Debasmita Paul" userId="35f6c6f270ab02b7" providerId="LiveId" clId="{3FBDA107-90D2-4580-9D24-A69845AB1C77}" dt="2024-10-20T07:26:45.023" v="132" actId="14100"/>
          <ac:picMkLst>
            <pc:docMk/>
            <pc:sldMk cId="559598799" sldId="260"/>
            <ac:picMk id="3" creationId="{4FEC1916-D5CE-2F00-E525-970AE66C1AE4}"/>
          </ac:picMkLst>
        </pc:picChg>
      </pc:sldChg>
      <pc:sldChg chg="modSp mod">
        <pc:chgData name="Debasmita Paul" userId="35f6c6f270ab02b7" providerId="LiveId" clId="{3FBDA107-90D2-4580-9D24-A69845AB1C77}" dt="2024-11-02T08:44:34.934" v="313" actId="1076"/>
        <pc:sldMkLst>
          <pc:docMk/>
          <pc:sldMk cId="752015913" sldId="261"/>
        </pc:sldMkLst>
        <pc:spChg chg="mod">
          <ac:chgData name="Debasmita Paul" userId="35f6c6f270ab02b7" providerId="LiveId" clId="{3FBDA107-90D2-4580-9D24-A69845AB1C77}" dt="2024-10-20T07:24:03.882" v="118"/>
          <ac:spMkLst>
            <pc:docMk/>
            <pc:sldMk cId="752015913" sldId="261"/>
            <ac:spMk id="2" creationId="{CAE51A7F-3B72-458C-18E6-F1EE39D27E08}"/>
          </ac:spMkLst>
        </pc:spChg>
        <pc:spChg chg="mod">
          <ac:chgData name="Debasmita Paul" userId="35f6c6f270ab02b7" providerId="LiveId" clId="{3FBDA107-90D2-4580-9D24-A69845AB1C77}" dt="2024-10-20T07:28:43.774" v="147" actId="207"/>
          <ac:spMkLst>
            <pc:docMk/>
            <pc:sldMk cId="752015913" sldId="261"/>
            <ac:spMk id="4" creationId="{CD5C284F-1F0A-2771-E8ED-06F4D4349361}"/>
          </ac:spMkLst>
        </pc:spChg>
        <pc:picChg chg="mod modCrop">
          <ac:chgData name="Debasmita Paul" userId="35f6c6f270ab02b7" providerId="LiveId" clId="{3FBDA107-90D2-4580-9D24-A69845AB1C77}" dt="2024-11-02T08:44:34.934" v="313" actId="1076"/>
          <ac:picMkLst>
            <pc:docMk/>
            <pc:sldMk cId="752015913" sldId="261"/>
            <ac:picMk id="3" creationId="{36E49602-CA75-7C62-8E62-4341FFA581C2}"/>
          </ac:picMkLst>
        </pc:picChg>
      </pc:sldChg>
      <pc:sldChg chg="modSp mod">
        <pc:chgData name="Debasmita Paul" userId="35f6c6f270ab02b7" providerId="LiveId" clId="{3FBDA107-90D2-4580-9D24-A69845AB1C77}" dt="2024-11-02T08:36:05.421" v="306" actId="1076"/>
        <pc:sldMkLst>
          <pc:docMk/>
          <pc:sldMk cId="4264339398" sldId="262"/>
        </pc:sldMkLst>
        <pc:spChg chg="mod">
          <ac:chgData name="Debasmita Paul" userId="35f6c6f270ab02b7" providerId="LiveId" clId="{3FBDA107-90D2-4580-9D24-A69845AB1C77}" dt="2024-10-20T07:24:16.789" v="121" actId="14100"/>
          <ac:spMkLst>
            <pc:docMk/>
            <pc:sldMk cId="4264339398" sldId="262"/>
            <ac:spMk id="2" creationId="{107231E0-D657-AACD-7289-63F48C2EB01E}"/>
          </ac:spMkLst>
        </pc:spChg>
        <pc:spChg chg="mod">
          <ac:chgData name="Debasmita Paul" userId="35f6c6f270ab02b7" providerId="LiveId" clId="{3FBDA107-90D2-4580-9D24-A69845AB1C77}" dt="2024-10-20T07:28:48.742" v="148" actId="207"/>
          <ac:spMkLst>
            <pc:docMk/>
            <pc:sldMk cId="4264339398" sldId="262"/>
            <ac:spMk id="3" creationId="{BE2DFEEC-35DA-5324-1AE0-A2E0A7A85258}"/>
          </ac:spMkLst>
        </pc:spChg>
        <pc:picChg chg="mod modCrop">
          <ac:chgData name="Debasmita Paul" userId="35f6c6f270ab02b7" providerId="LiveId" clId="{3FBDA107-90D2-4580-9D24-A69845AB1C77}" dt="2024-11-02T08:36:05.421" v="306" actId="1076"/>
          <ac:picMkLst>
            <pc:docMk/>
            <pc:sldMk cId="4264339398" sldId="262"/>
            <ac:picMk id="4" creationId="{A35828EC-B758-52BF-E56B-C44842A3BAF4}"/>
          </ac:picMkLst>
        </pc:picChg>
      </pc:sldChg>
      <pc:sldChg chg="addSp modSp mod">
        <pc:chgData name="Debasmita Paul" userId="35f6c6f270ab02b7" providerId="LiveId" clId="{3FBDA107-90D2-4580-9D24-A69845AB1C77}" dt="2024-11-02T08:35:28.717" v="302" actId="1076"/>
        <pc:sldMkLst>
          <pc:docMk/>
          <pc:sldMk cId="2963995525" sldId="263"/>
        </pc:sldMkLst>
        <pc:spChg chg="mod">
          <ac:chgData name="Debasmita Paul" userId="35f6c6f270ab02b7" providerId="LiveId" clId="{3FBDA107-90D2-4580-9D24-A69845AB1C77}" dt="2024-10-20T07:28:53.998" v="149" actId="207"/>
          <ac:spMkLst>
            <pc:docMk/>
            <pc:sldMk cId="2963995525" sldId="263"/>
            <ac:spMk id="3" creationId="{A4BFF500-5A26-7872-6099-E663BE4A5F9C}"/>
          </ac:spMkLst>
        </pc:spChg>
        <pc:picChg chg="mod modCrop">
          <ac:chgData name="Debasmita Paul" userId="35f6c6f270ab02b7" providerId="LiveId" clId="{3FBDA107-90D2-4580-9D24-A69845AB1C77}" dt="2024-11-02T08:35:28.717" v="302" actId="1076"/>
          <ac:picMkLst>
            <pc:docMk/>
            <pc:sldMk cId="2963995525" sldId="263"/>
            <ac:picMk id="2" creationId="{C8596535-A4D9-C0EB-10F9-8DB178DC9BA4}"/>
          </ac:picMkLst>
        </pc:picChg>
        <pc:picChg chg="add mod modCrop">
          <ac:chgData name="Debasmita Paul" userId="35f6c6f270ab02b7" providerId="LiveId" clId="{3FBDA107-90D2-4580-9D24-A69845AB1C77}" dt="2024-11-02T08:35:10.024" v="300" actId="1076"/>
          <ac:picMkLst>
            <pc:docMk/>
            <pc:sldMk cId="2963995525" sldId="263"/>
            <ac:picMk id="4" creationId="{B21F22F2-AE33-0226-1CB7-B924D69DAA16}"/>
          </ac:picMkLst>
        </pc:picChg>
      </pc:sldChg>
      <pc:sldChg chg="delSp modSp mod">
        <pc:chgData name="Debasmita Paul" userId="35f6c6f270ab02b7" providerId="LiveId" clId="{3FBDA107-90D2-4580-9D24-A69845AB1C77}" dt="2024-11-02T08:06:08.784" v="269" actId="1076"/>
        <pc:sldMkLst>
          <pc:docMk/>
          <pc:sldMk cId="2720864298" sldId="266"/>
        </pc:sldMkLst>
        <pc:spChg chg="mod">
          <ac:chgData name="Debasmita Paul" userId="35f6c6f270ab02b7" providerId="LiveId" clId="{3FBDA107-90D2-4580-9D24-A69845AB1C77}" dt="2024-10-20T07:28:58.422" v="150" actId="207"/>
          <ac:spMkLst>
            <pc:docMk/>
            <pc:sldMk cId="2720864298" sldId="266"/>
            <ac:spMk id="2" creationId="{4C58A658-BDB1-D81F-D541-3DE02A5911E3}"/>
          </ac:spMkLst>
        </pc:spChg>
        <pc:picChg chg="mod modCrop">
          <ac:chgData name="Debasmita Paul" userId="35f6c6f270ab02b7" providerId="LiveId" clId="{3FBDA107-90D2-4580-9D24-A69845AB1C77}" dt="2024-11-02T08:06:08.784" v="269" actId="1076"/>
          <ac:picMkLst>
            <pc:docMk/>
            <pc:sldMk cId="2720864298" sldId="266"/>
            <ac:picMk id="3" creationId="{D64F61BD-9521-709C-ED32-A6C62A3F742C}"/>
          </ac:picMkLst>
        </pc:picChg>
        <pc:picChg chg="del">
          <ac:chgData name="Debasmita Paul" userId="35f6c6f270ab02b7" providerId="LiveId" clId="{3FBDA107-90D2-4580-9D24-A69845AB1C77}" dt="2024-11-02T08:05:56.571" v="262" actId="478"/>
          <ac:picMkLst>
            <pc:docMk/>
            <pc:sldMk cId="2720864298" sldId="266"/>
            <ac:picMk id="5" creationId="{E2B2BE0E-DA4B-CA17-6AA5-9DC4389280F5}"/>
          </ac:picMkLst>
        </pc:picChg>
      </pc:sldChg>
      <pc:sldChg chg="delSp modSp mod">
        <pc:chgData name="Debasmita Paul" userId="35f6c6f270ab02b7" providerId="LiveId" clId="{3FBDA107-90D2-4580-9D24-A69845AB1C77}" dt="2024-10-29T12:55:03.747" v="173" actId="14100"/>
        <pc:sldMkLst>
          <pc:docMk/>
          <pc:sldMk cId="2139100476" sldId="269"/>
        </pc:sldMkLst>
        <pc:spChg chg="mod">
          <ac:chgData name="Debasmita Paul" userId="35f6c6f270ab02b7" providerId="LiveId" clId="{3FBDA107-90D2-4580-9D24-A69845AB1C77}" dt="2024-10-20T07:24:30.846" v="124" actId="14100"/>
          <ac:spMkLst>
            <pc:docMk/>
            <pc:sldMk cId="2139100476" sldId="269"/>
            <ac:spMk id="2" creationId="{C7E4B65C-577F-9D4A-FAEA-4548D058A2CA}"/>
          </ac:spMkLst>
        </pc:spChg>
        <pc:spChg chg="mod">
          <ac:chgData name="Debasmita Paul" userId="35f6c6f270ab02b7" providerId="LiveId" clId="{3FBDA107-90D2-4580-9D24-A69845AB1C77}" dt="2024-10-29T12:55:03.747" v="173" actId="14100"/>
          <ac:spMkLst>
            <pc:docMk/>
            <pc:sldMk cId="2139100476" sldId="269"/>
            <ac:spMk id="5" creationId="{10D8A566-E6DE-1896-A018-24B05BCE4526}"/>
          </ac:spMkLst>
        </pc:spChg>
        <pc:picChg chg="del">
          <ac:chgData name="Debasmita Paul" userId="35f6c6f270ab02b7" providerId="LiveId" clId="{3FBDA107-90D2-4580-9D24-A69845AB1C77}" dt="2024-10-29T12:54:47.182" v="172" actId="478"/>
          <ac:picMkLst>
            <pc:docMk/>
            <pc:sldMk cId="2139100476" sldId="269"/>
            <ac:picMk id="8" creationId="{51E47AA6-FD1D-8465-865C-EA5179C201C3}"/>
          </ac:picMkLst>
        </pc:picChg>
      </pc:sldChg>
      <pc:sldChg chg="modSp mod">
        <pc:chgData name="Debasmita Paul" userId="35f6c6f270ab02b7" providerId="LiveId" clId="{3FBDA107-90D2-4580-9D24-A69845AB1C77}" dt="2024-10-20T07:29:04.541" v="151" actId="207"/>
        <pc:sldMkLst>
          <pc:docMk/>
          <pc:sldMk cId="4278554012" sldId="270"/>
        </pc:sldMkLst>
        <pc:spChg chg="mod">
          <ac:chgData name="Debasmita Paul" userId="35f6c6f270ab02b7" providerId="LiveId" clId="{3FBDA107-90D2-4580-9D24-A69845AB1C77}" dt="2024-10-20T07:24:56.934" v="128" actId="1076"/>
          <ac:spMkLst>
            <pc:docMk/>
            <pc:sldMk cId="4278554012" sldId="270"/>
            <ac:spMk id="2" creationId="{7C23DA69-0E0C-5500-9531-D96CA9C15A4E}"/>
          </ac:spMkLst>
        </pc:spChg>
        <pc:spChg chg="mod">
          <ac:chgData name="Debasmita Paul" userId="35f6c6f270ab02b7" providerId="LiveId" clId="{3FBDA107-90D2-4580-9D24-A69845AB1C77}" dt="2024-10-20T07:29:04.541" v="151" actId="207"/>
          <ac:spMkLst>
            <pc:docMk/>
            <pc:sldMk cId="4278554012" sldId="270"/>
            <ac:spMk id="3" creationId="{00BE0EBB-F136-0B67-D6A8-EE54E612BE74}"/>
          </ac:spMkLst>
        </pc:spChg>
      </pc:sldChg>
      <pc:sldChg chg="modSp del mod">
        <pc:chgData name="Debasmita Paul" userId="35f6c6f270ab02b7" providerId="LiveId" clId="{3FBDA107-90D2-4580-9D24-A69845AB1C77}" dt="2024-10-23T04:52:50.315" v="162" actId="2696"/>
        <pc:sldMkLst>
          <pc:docMk/>
          <pc:sldMk cId="3650965817" sldId="272"/>
        </pc:sldMkLst>
        <pc:spChg chg="mod">
          <ac:chgData name="Debasmita Paul" userId="35f6c6f270ab02b7" providerId="LiveId" clId="{3FBDA107-90D2-4580-9D24-A69845AB1C77}" dt="2024-10-20T07:25:08.792" v="129" actId="255"/>
          <ac:spMkLst>
            <pc:docMk/>
            <pc:sldMk cId="3650965817" sldId="272"/>
            <ac:spMk id="7" creationId="{E1961F3A-B3B0-6F2A-DDAC-1BC050EA1E42}"/>
          </ac:spMkLst>
        </pc:spChg>
      </pc:sldChg>
      <pc:sldChg chg="modSp mod">
        <pc:chgData name="Debasmita Paul" userId="35f6c6f270ab02b7" providerId="LiveId" clId="{3FBDA107-90D2-4580-9D24-A69845AB1C77}" dt="2024-10-24T07:00:14.739" v="167" actId="1076"/>
        <pc:sldMkLst>
          <pc:docMk/>
          <pc:sldMk cId="3341313525" sldId="273"/>
        </pc:sldMkLst>
        <pc:spChg chg="mod">
          <ac:chgData name="Debasmita Paul" userId="35f6c6f270ab02b7" providerId="LiveId" clId="{3FBDA107-90D2-4580-9D24-A69845AB1C77}" dt="2024-10-24T07:00:12.497" v="166" actId="1076"/>
          <ac:spMkLst>
            <pc:docMk/>
            <pc:sldMk cId="3341313525" sldId="273"/>
            <ac:spMk id="3" creationId="{0AE2FA29-23B9-3CC8-5C2A-408583045409}"/>
          </ac:spMkLst>
        </pc:spChg>
        <pc:spChg chg="mod">
          <ac:chgData name="Debasmita Paul" userId="35f6c6f270ab02b7" providerId="LiveId" clId="{3FBDA107-90D2-4580-9D24-A69845AB1C77}" dt="2024-10-24T07:00:14.739" v="167" actId="1076"/>
          <ac:spMkLst>
            <pc:docMk/>
            <pc:sldMk cId="3341313525" sldId="273"/>
            <ac:spMk id="6" creationId="{CFE8F49B-4420-D066-DC53-5D1B0AF17AED}"/>
          </ac:spMkLst>
        </pc:spChg>
        <pc:picChg chg="mod">
          <ac:chgData name="Debasmita Paul" userId="35f6c6f270ab02b7" providerId="LiveId" clId="{3FBDA107-90D2-4580-9D24-A69845AB1C77}" dt="2024-10-23T17:26:52.357" v="165" actId="1076"/>
          <ac:picMkLst>
            <pc:docMk/>
            <pc:sldMk cId="3341313525" sldId="273"/>
            <ac:picMk id="4" creationId="{7CB53156-CECE-AE78-316C-4C444CC08782}"/>
          </ac:picMkLst>
        </pc:picChg>
      </pc:sldChg>
      <pc:sldChg chg="modSp mod">
        <pc:chgData name="Debasmita Paul" userId="35f6c6f270ab02b7" providerId="LiveId" clId="{3FBDA107-90D2-4580-9D24-A69845AB1C77}" dt="2024-11-02T08:05:14.928" v="260" actId="1076"/>
        <pc:sldMkLst>
          <pc:docMk/>
          <pc:sldMk cId="1550094631" sldId="274"/>
        </pc:sldMkLst>
        <pc:picChg chg="mod modCrop">
          <ac:chgData name="Debasmita Paul" userId="35f6c6f270ab02b7" providerId="LiveId" clId="{3FBDA107-90D2-4580-9D24-A69845AB1C77}" dt="2024-11-02T08:05:03.516" v="258" actId="14100"/>
          <ac:picMkLst>
            <pc:docMk/>
            <pc:sldMk cId="1550094631" sldId="274"/>
            <ac:picMk id="4" creationId="{8B37FDC8-79C0-C460-207B-98E091026B10}"/>
          </ac:picMkLst>
        </pc:picChg>
        <pc:picChg chg="mod modCrop">
          <ac:chgData name="Debasmita Paul" userId="35f6c6f270ab02b7" providerId="LiveId" clId="{3FBDA107-90D2-4580-9D24-A69845AB1C77}" dt="2024-11-02T08:05:14.928" v="260" actId="1076"/>
          <ac:picMkLst>
            <pc:docMk/>
            <pc:sldMk cId="1550094631" sldId="274"/>
            <ac:picMk id="5" creationId="{41D419FD-77AC-D846-0519-11F9D3221234}"/>
          </ac:picMkLst>
        </pc:picChg>
      </pc:sldChg>
      <pc:sldChg chg="modSp mod">
        <pc:chgData name="Debasmita Paul" userId="35f6c6f270ab02b7" providerId="LiveId" clId="{3FBDA107-90D2-4580-9D24-A69845AB1C77}" dt="2024-11-02T08:03:58.048" v="244" actId="1076"/>
        <pc:sldMkLst>
          <pc:docMk/>
          <pc:sldMk cId="2262092298" sldId="275"/>
        </pc:sldMkLst>
        <pc:spChg chg="mod">
          <ac:chgData name="Debasmita Paul" userId="35f6c6f270ab02b7" providerId="LiveId" clId="{3FBDA107-90D2-4580-9D24-A69845AB1C77}" dt="2024-10-20T07:29:39.479" v="155" actId="1076"/>
          <ac:spMkLst>
            <pc:docMk/>
            <pc:sldMk cId="2262092298" sldId="275"/>
            <ac:spMk id="4" creationId="{9BD2B8F8-86A6-F253-D1AA-92F39FB0A7E5}"/>
          </ac:spMkLst>
        </pc:spChg>
        <pc:picChg chg="mod modCrop">
          <ac:chgData name="Debasmita Paul" userId="35f6c6f270ab02b7" providerId="LiveId" clId="{3FBDA107-90D2-4580-9D24-A69845AB1C77}" dt="2024-11-02T08:03:58.048" v="244" actId="1076"/>
          <ac:picMkLst>
            <pc:docMk/>
            <pc:sldMk cId="2262092298" sldId="275"/>
            <ac:picMk id="2" creationId="{E7AE7973-E4D5-9C5E-4580-9EF4E20D5E87}"/>
          </ac:picMkLst>
        </pc:picChg>
      </pc:sldChg>
      <pc:sldChg chg="modSp del mod">
        <pc:chgData name="Debasmita Paul" userId="35f6c6f270ab02b7" providerId="LiveId" clId="{3FBDA107-90D2-4580-9D24-A69845AB1C77}" dt="2024-10-23T04:53:01.713" v="163" actId="2696"/>
        <pc:sldMkLst>
          <pc:docMk/>
          <pc:sldMk cId="660435357" sldId="276"/>
        </pc:sldMkLst>
        <pc:spChg chg="mod">
          <ac:chgData name="Debasmita Paul" userId="35f6c6f270ab02b7" providerId="LiveId" clId="{3FBDA107-90D2-4580-9D24-A69845AB1C77}" dt="2024-10-20T07:25:20.202" v="130" actId="1076"/>
          <ac:spMkLst>
            <pc:docMk/>
            <pc:sldMk cId="660435357" sldId="276"/>
            <ac:spMk id="2" creationId="{475BA38C-7686-7641-ED4A-D656D31AA360}"/>
          </ac:spMkLst>
        </pc:spChg>
      </pc:sldChg>
      <pc:sldChg chg="modSp mod">
        <pc:chgData name="Debasmita Paul" userId="35f6c6f270ab02b7" providerId="LiveId" clId="{3FBDA107-90D2-4580-9D24-A69845AB1C77}" dt="2024-10-20T07:21:42.576" v="98" actId="1076"/>
        <pc:sldMkLst>
          <pc:docMk/>
          <pc:sldMk cId="3136367333" sldId="277"/>
        </pc:sldMkLst>
        <pc:spChg chg="mod">
          <ac:chgData name="Debasmita Paul" userId="35f6c6f270ab02b7" providerId="LiveId" clId="{3FBDA107-90D2-4580-9D24-A69845AB1C77}" dt="2024-10-20T07:21:42.576" v="98" actId="1076"/>
          <ac:spMkLst>
            <pc:docMk/>
            <pc:sldMk cId="3136367333" sldId="277"/>
            <ac:spMk id="18" creationId="{E21FCC8E-20BC-9B0E-BF97-4589CEE58BCA}"/>
          </ac:spMkLst>
        </pc:spChg>
        <pc:spChg chg="mod">
          <ac:chgData name="Debasmita Paul" userId="35f6c6f270ab02b7" providerId="LiveId" clId="{3FBDA107-90D2-4580-9D24-A69845AB1C77}" dt="2024-10-20T07:21:39.538" v="97" actId="1076"/>
          <ac:spMkLst>
            <pc:docMk/>
            <pc:sldMk cId="3136367333" sldId="277"/>
            <ac:spMk id="20" creationId="{7412946D-44AF-FCE5-CA37-B07A0D6FC25B}"/>
          </ac:spMkLst>
        </pc:spChg>
        <pc:picChg chg="mod">
          <ac:chgData name="Debasmita Paul" userId="35f6c6f270ab02b7" providerId="LiveId" clId="{3FBDA107-90D2-4580-9D24-A69845AB1C77}" dt="2024-10-20T07:21:05.361" v="89" actId="1076"/>
          <ac:picMkLst>
            <pc:docMk/>
            <pc:sldMk cId="3136367333" sldId="277"/>
            <ac:picMk id="4" creationId="{32635917-5DD2-C525-572F-973F8D647E29}"/>
          </ac:picMkLst>
        </pc:picChg>
        <pc:picChg chg="mod">
          <ac:chgData name="Debasmita Paul" userId="35f6c6f270ab02b7" providerId="LiveId" clId="{3FBDA107-90D2-4580-9D24-A69845AB1C77}" dt="2024-10-20T07:20:56.084" v="85" actId="1076"/>
          <ac:picMkLst>
            <pc:docMk/>
            <pc:sldMk cId="3136367333" sldId="277"/>
            <ac:picMk id="5" creationId="{E1024224-DC4F-FB40-B66E-56F449E0B137}"/>
          </ac:picMkLst>
        </pc:picChg>
        <pc:picChg chg="mod">
          <ac:chgData name="Debasmita Paul" userId="35f6c6f270ab02b7" providerId="LiveId" clId="{3FBDA107-90D2-4580-9D24-A69845AB1C77}" dt="2024-10-20T07:21:02.334" v="88" actId="1076"/>
          <ac:picMkLst>
            <pc:docMk/>
            <pc:sldMk cId="3136367333" sldId="277"/>
            <ac:picMk id="6" creationId="{7532EB81-9BB6-BCD0-97C7-0CC36C353920}"/>
          </ac:picMkLst>
        </pc:picChg>
        <pc:picChg chg="mod">
          <ac:chgData name="Debasmita Paul" userId="35f6c6f270ab02b7" providerId="LiveId" clId="{3FBDA107-90D2-4580-9D24-A69845AB1C77}" dt="2024-10-20T07:21:11.349" v="91" actId="14100"/>
          <ac:picMkLst>
            <pc:docMk/>
            <pc:sldMk cId="3136367333" sldId="277"/>
            <ac:picMk id="7" creationId="{32A64990-D830-DFB0-99AC-CF9C8E62B0F0}"/>
          </ac:picMkLst>
        </pc:picChg>
        <pc:picChg chg="mod">
          <ac:chgData name="Debasmita Paul" userId="35f6c6f270ab02b7" providerId="LiveId" clId="{3FBDA107-90D2-4580-9D24-A69845AB1C77}" dt="2024-10-20T07:20:57.903" v="86" actId="1076"/>
          <ac:picMkLst>
            <pc:docMk/>
            <pc:sldMk cId="3136367333" sldId="277"/>
            <ac:picMk id="8" creationId="{E65986A1-8E7B-CEB0-984B-A9453319AF4D}"/>
          </ac:picMkLst>
        </pc:picChg>
        <pc:picChg chg="mod">
          <ac:chgData name="Debasmita Paul" userId="35f6c6f270ab02b7" providerId="LiveId" clId="{3FBDA107-90D2-4580-9D24-A69845AB1C77}" dt="2024-10-20T07:21:01.032" v="87" actId="1076"/>
          <ac:picMkLst>
            <pc:docMk/>
            <pc:sldMk cId="3136367333" sldId="277"/>
            <ac:picMk id="9" creationId="{4EC81998-0209-275F-2F21-570F113386FB}"/>
          </ac:picMkLst>
        </pc:picChg>
        <pc:picChg chg="mod">
          <ac:chgData name="Debasmita Paul" userId="35f6c6f270ab02b7" providerId="LiveId" clId="{3FBDA107-90D2-4580-9D24-A69845AB1C77}" dt="2024-10-20T07:21:27.195" v="95" actId="14100"/>
          <ac:picMkLst>
            <pc:docMk/>
            <pc:sldMk cId="3136367333" sldId="277"/>
            <ac:picMk id="10" creationId="{07B81D66-DA28-B583-5228-224344E0029E}"/>
          </ac:picMkLst>
        </pc:picChg>
        <pc:picChg chg="mod">
          <ac:chgData name="Debasmita Paul" userId="35f6c6f270ab02b7" providerId="LiveId" clId="{3FBDA107-90D2-4580-9D24-A69845AB1C77}" dt="2024-10-20T07:21:30.186" v="96" actId="14100"/>
          <ac:picMkLst>
            <pc:docMk/>
            <pc:sldMk cId="3136367333" sldId="277"/>
            <ac:picMk id="12" creationId="{767F3706-181E-0031-5EE4-9F30653A5BCC}"/>
          </ac:picMkLst>
        </pc:picChg>
      </pc:sldChg>
      <pc:sldChg chg="modSp mod">
        <pc:chgData name="Debasmita Paul" userId="35f6c6f270ab02b7" providerId="LiveId" clId="{3FBDA107-90D2-4580-9D24-A69845AB1C77}" dt="2024-10-20T07:21:48.446" v="100" actId="14100"/>
        <pc:sldMkLst>
          <pc:docMk/>
          <pc:sldMk cId="394782459" sldId="278"/>
        </pc:sldMkLst>
        <pc:picChg chg="mod">
          <ac:chgData name="Debasmita Paul" userId="35f6c6f270ab02b7" providerId="LiveId" clId="{3FBDA107-90D2-4580-9D24-A69845AB1C77}" dt="2024-10-20T07:21:48.446" v="100" actId="14100"/>
          <ac:picMkLst>
            <pc:docMk/>
            <pc:sldMk cId="394782459" sldId="278"/>
            <ac:picMk id="6" creationId="{745EB277-B537-01B9-0FEC-A76E8E576CE4}"/>
          </ac:picMkLst>
        </pc:picChg>
      </pc:sldChg>
      <pc:sldChg chg="modSp del mod">
        <pc:chgData name="Debasmita Paul" userId="35f6c6f270ab02b7" providerId="LiveId" clId="{3FBDA107-90D2-4580-9D24-A69845AB1C77}" dt="2024-10-23T04:53:10.331" v="164" actId="2696"/>
        <pc:sldMkLst>
          <pc:docMk/>
          <pc:sldMk cId="2359043152" sldId="279"/>
        </pc:sldMkLst>
        <pc:spChg chg="mod">
          <ac:chgData name="Debasmita Paul" userId="35f6c6f270ab02b7" providerId="LiveId" clId="{3FBDA107-90D2-4580-9D24-A69845AB1C77}" dt="2024-10-20T07:21:54.316" v="101" actId="1076"/>
          <ac:spMkLst>
            <pc:docMk/>
            <pc:sldMk cId="2359043152" sldId="279"/>
            <ac:spMk id="5" creationId="{D800E06C-22C8-1833-5100-03D8C9C28882}"/>
          </ac:spMkLst>
        </pc:spChg>
      </pc:sldChg>
      <pc:sldChg chg="modSp mod">
        <pc:chgData name="Debasmita Paul" userId="35f6c6f270ab02b7" providerId="LiveId" clId="{3FBDA107-90D2-4580-9D24-A69845AB1C77}" dt="2024-11-02T08:02:30.689" v="236" actId="14100"/>
        <pc:sldMkLst>
          <pc:docMk/>
          <pc:sldMk cId="1310859749" sldId="281"/>
        </pc:sldMkLst>
        <pc:spChg chg="mod">
          <ac:chgData name="Debasmita Paul" userId="35f6c6f270ab02b7" providerId="LiveId" clId="{3FBDA107-90D2-4580-9D24-A69845AB1C77}" dt="2024-10-20T07:29:59.705" v="156" actId="14100"/>
          <ac:spMkLst>
            <pc:docMk/>
            <pc:sldMk cId="1310859749" sldId="281"/>
            <ac:spMk id="3" creationId="{E05A8441-9B13-5F35-CAA1-1A6C54FA4BC6}"/>
          </ac:spMkLst>
        </pc:spChg>
        <pc:picChg chg="mod modCrop">
          <ac:chgData name="Debasmita Paul" userId="35f6c6f270ab02b7" providerId="LiveId" clId="{3FBDA107-90D2-4580-9D24-A69845AB1C77}" dt="2024-11-02T08:02:30.689" v="236" actId="14100"/>
          <ac:picMkLst>
            <pc:docMk/>
            <pc:sldMk cId="1310859749" sldId="281"/>
            <ac:picMk id="4" creationId="{5D44655E-C206-478E-0B86-A2AC2946B9E5}"/>
          </ac:picMkLst>
        </pc:picChg>
      </pc:sldChg>
      <pc:sldChg chg="modSp mod">
        <pc:chgData name="Debasmita Paul" userId="35f6c6f270ab02b7" providerId="LiveId" clId="{3FBDA107-90D2-4580-9D24-A69845AB1C77}" dt="2024-11-02T08:00:55.703" v="233" actId="1076"/>
        <pc:sldMkLst>
          <pc:docMk/>
          <pc:sldMk cId="1048478973" sldId="282"/>
        </pc:sldMkLst>
        <pc:spChg chg="mod">
          <ac:chgData name="Debasmita Paul" userId="35f6c6f270ab02b7" providerId="LiveId" clId="{3FBDA107-90D2-4580-9D24-A69845AB1C77}" dt="2024-10-20T07:30:07.369" v="158" actId="1076"/>
          <ac:spMkLst>
            <pc:docMk/>
            <pc:sldMk cId="1048478973" sldId="282"/>
            <ac:spMk id="2" creationId="{1C566647-8477-46B1-9780-831D06481BAD}"/>
          </ac:spMkLst>
        </pc:spChg>
        <pc:spChg chg="mod">
          <ac:chgData name="Debasmita Paul" userId="35f6c6f270ab02b7" providerId="LiveId" clId="{3FBDA107-90D2-4580-9D24-A69845AB1C77}" dt="2024-10-20T07:30:04.460" v="157" actId="1076"/>
          <ac:spMkLst>
            <pc:docMk/>
            <pc:sldMk cId="1048478973" sldId="282"/>
            <ac:spMk id="3" creationId="{0BBA4668-86F0-84D3-A8F5-CFB9139CE045}"/>
          </ac:spMkLst>
        </pc:spChg>
        <pc:picChg chg="mod modCrop">
          <ac:chgData name="Debasmita Paul" userId="35f6c6f270ab02b7" providerId="LiveId" clId="{3FBDA107-90D2-4580-9D24-A69845AB1C77}" dt="2024-11-02T08:00:55.703" v="233" actId="1076"/>
          <ac:picMkLst>
            <pc:docMk/>
            <pc:sldMk cId="1048478973" sldId="282"/>
            <ac:picMk id="4" creationId="{9F24EAC1-FEF9-F4DB-E127-C05199179E30}"/>
          </ac:picMkLst>
        </pc:picChg>
      </pc:sldChg>
      <pc:sldChg chg="modSp mod">
        <pc:chgData name="Debasmita Paul" userId="35f6c6f270ab02b7" providerId="LiveId" clId="{3FBDA107-90D2-4580-9D24-A69845AB1C77}" dt="2024-11-02T08:00:10.709" v="223" actId="1076"/>
        <pc:sldMkLst>
          <pc:docMk/>
          <pc:sldMk cId="2352579265" sldId="283"/>
        </pc:sldMkLst>
        <pc:spChg chg="mod">
          <ac:chgData name="Debasmita Paul" userId="35f6c6f270ab02b7" providerId="LiveId" clId="{3FBDA107-90D2-4580-9D24-A69845AB1C77}" dt="2024-10-20T07:30:13.361" v="159" actId="1076"/>
          <ac:spMkLst>
            <pc:docMk/>
            <pc:sldMk cId="2352579265" sldId="283"/>
            <ac:spMk id="3" creationId="{E6D1AA30-A110-424B-E004-AFFAC20B0E97}"/>
          </ac:spMkLst>
        </pc:spChg>
        <pc:picChg chg="mod modCrop">
          <ac:chgData name="Debasmita Paul" userId="35f6c6f270ab02b7" providerId="LiveId" clId="{3FBDA107-90D2-4580-9D24-A69845AB1C77}" dt="2024-11-02T08:00:10.709" v="223" actId="1076"/>
          <ac:picMkLst>
            <pc:docMk/>
            <pc:sldMk cId="2352579265" sldId="283"/>
            <ac:picMk id="6" creationId="{AF4B8A74-3B82-A0A4-36AB-1E95FC971808}"/>
          </ac:picMkLst>
        </pc:picChg>
      </pc:sldChg>
      <pc:sldChg chg="modSp mod">
        <pc:chgData name="Debasmita Paul" userId="35f6c6f270ab02b7" providerId="LiveId" clId="{3FBDA107-90D2-4580-9D24-A69845AB1C77}" dt="2024-11-02T07:59:10.704" v="209" actId="1076"/>
        <pc:sldMkLst>
          <pc:docMk/>
          <pc:sldMk cId="4167949513" sldId="284"/>
        </pc:sldMkLst>
        <pc:picChg chg="mod modCrop">
          <ac:chgData name="Debasmita Paul" userId="35f6c6f270ab02b7" providerId="LiveId" clId="{3FBDA107-90D2-4580-9D24-A69845AB1C77}" dt="2024-11-02T07:59:10.704" v="209" actId="1076"/>
          <ac:picMkLst>
            <pc:docMk/>
            <pc:sldMk cId="4167949513" sldId="284"/>
            <ac:picMk id="3" creationId="{56FD48AE-43FE-A860-5B63-32A15F816372}"/>
          </ac:picMkLst>
        </pc:picChg>
      </pc:sldChg>
      <pc:sldChg chg="addSp modSp mod">
        <pc:chgData name="Debasmita Paul" userId="35f6c6f270ab02b7" providerId="LiveId" clId="{3FBDA107-90D2-4580-9D24-A69845AB1C77}" dt="2024-10-20T07:13:01.097" v="32" actId="1076"/>
        <pc:sldMkLst>
          <pc:docMk/>
          <pc:sldMk cId="516201516" sldId="285"/>
        </pc:sldMkLst>
        <pc:spChg chg="mod">
          <ac:chgData name="Debasmita Paul" userId="35f6c6f270ab02b7" providerId="LiveId" clId="{3FBDA107-90D2-4580-9D24-A69845AB1C77}" dt="2024-10-20T07:12:58.422" v="31" actId="1076"/>
          <ac:spMkLst>
            <pc:docMk/>
            <pc:sldMk cId="516201516" sldId="285"/>
            <ac:spMk id="5" creationId="{0EC1316B-F46F-817D-7FB8-A93FF6A0E151}"/>
          </ac:spMkLst>
        </pc:spChg>
        <pc:picChg chg="add mod modCrop">
          <ac:chgData name="Debasmita Paul" userId="35f6c6f270ab02b7" providerId="LiveId" clId="{3FBDA107-90D2-4580-9D24-A69845AB1C77}" dt="2024-10-20T07:13:01.097" v="32" actId="1076"/>
          <ac:picMkLst>
            <pc:docMk/>
            <pc:sldMk cId="516201516" sldId="285"/>
            <ac:picMk id="3" creationId="{A6984D52-832A-F938-C98D-553D30B254FF}"/>
          </ac:picMkLst>
        </pc:picChg>
      </pc:sldChg>
      <pc:sldChg chg="modSp mod">
        <pc:chgData name="Debasmita Paul" userId="35f6c6f270ab02b7" providerId="LiveId" clId="{3FBDA107-90D2-4580-9D24-A69845AB1C77}" dt="2024-10-20T07:13:09.695" v="34" actId="1076"/>
        <pc:sldMkLst>
          <pc:docMk/>
          <pc:sldMk cId="1374020822" sldId="286"/>
        </pc:sldMkLst>
        <pc:picChg chg="mod">
          <ac:chgData name="Debasmita Paul" userId="35f6c6f270ab02b7" providerId="LiveId" clId="{3FBDA107-90D2-4580-9D24-A69845AB1C77}" dt="2024-10-20T07:13:09.695" v="34" actId="1076"/>
          <ac:picMkLst>
            <pc:docMk/>
            <pc:sldMk cId="1374020822" sldId="286"/>
            <ac:picMk id="8" creationId="{3C297099-0843-BACC-C6CB-7DBD5EA163B7}"/>
          </ac:picMkLst>
        </pc:picChg>
      </pc:sldChg>
      <pc:sldChg chg="del">
        <pc:chgData name="Debasmita Paul" userId="35f6c6f270ab02b7" providerId="LiveId" clId="{3FBDA107-90D2-4580-9D24-A69845AB1C77}" dt="2024-10-20T06:39:32.038" v="0" actId="2696"/>
        <pc:sldMkLst>
          <pc:docMk/>
          <pc:sldMk cId="1259006194" sldId="287"/>
        </pc:sldMkLst>
      </pc:sldChg>
      <pc:sldChg chg="modSp mod">
        <pc:chgData name="Debasmita Paul" userId="35f6c6f270ab02b7" providerId="LiveId" clId="{3FBDA107-90D2-4580-9D24-A69845AB1C77}" dt="2024-11-02T07:56:56.656" v="188" actId="1076"/>
        <pc:sldMkLst>
          <pc:docMk/>
          <pc:sldMk cId="3111791982" sldId="288"/>
        </pc:sldMkLst>
        <pc:picChg chg="mod modCrop">
          <ac:chgData name="Debasmita Paul" userId="35f6c6f270ab02b7" providerId="LiveId" clId="{3FBDA107-90D2-4580-9D24-A69845AB1C77}" dt="2024-11-02T07:56:56.656" v="188" actId="1076"/>
          <ac:picMkLst>
            <pc:docMk/>
            <pc:sldMk cId="3111791982" sldId="288"/>
            <ac:picMk id="2" creationId="{467B0942-E061-355E-EA1F-E6E219665C6C}"/>
          </ac:picMkLst>
        </pc:picChg>
      </pc:sldChg>
      <pc:sldChg chg="addSp modSp mod">
        <pc:chgData name="Debasmita Paul" userId="35f6c6f270ab02b7" providerId="LiveId" clId="{3FBDA107-90D2-4580-9D24-A69845AB1C77}" dt="2024-10-20T07:13:51.774" v="46" actId="14100"/>
        <pc:sldMkLst>
          <pc:docMk/>
          <pc:sldMk cId="1200576304" sldId="289"/>
        </pc:sldMkLst>
        <pc:spChg chg="mod">
          <ac:chgData name="Debasmita Paul" userId="35f6c6f270ab02b7" providerId="LiveId" clId="{3FBDA107-90D2-4580-9D24-A69845AB1C77}" dt="2024-10-20T07:13:49.869" v="45" actId="1076"/>
          <ac:spMkLst>
            <pc:docMk/>
            <pc:sldMk cId="1200576304" sldId="289"/>
            <ac:spMk id="8" creationId="{35E185B5-95A0-922F-1820-1AF933420F08}"/>
          </ac:spMkLst>
        </pc:spChg>
        <pc:picChg chg="add mod modCrop">
          <ac:chgData name="Debasmita Paul" userId="35f6c6f270ab02b7" providerId="LiveId" clId="{3FBDA107-90D2-4580-9D24-A69845AB1C77}" dt="2024-10-20T07:13:51.774" v="46" actId="14100"/>
          <ac:picMkLst>
            <pc:docMk/>
            <pc:sldMk cId="1200576304" sldId="289"/>
            <ac:picMk id="2" creationId="{B257B60C-FDA8-2C34-7C86-14578AA70225}"/>
          </ac:picMkLst>
        </pc:picChg>
      </pc:sldChg>
      <pc:sldChg chg="delSp modSp mod">
        <pc:chgData name="Debasmita Paul" userId="35f6c6f270ab02b7" providerId="LiveId" clId="{3FBDA107-90D2-4580-9D24-A69845AB1C77}" dt="2024-10-20T07:15:01.027" v="53" actId="1076"/>
        <pc:sldMkLst>
          <pc:docMk/>
          <pc:sldMk cId="2514237568" sldId="290"/>
        </pc:sldMkLst>
        <pc:spChg chg="mod">
          <ac:chgData name="Debasmita Paul" userId="35f6c6f270ab02b7" providerId="LiveId" clId="{3FBDA107-90D2-4580-9D24-A69845AB1C77}" dt="2024-10-20T07:14:18.902" v="51" actId="1076"/>
          <ac:spMkLst>
            <pc:docMk/>
            <pc:sldMk cId="2514237568" sldId="290"/>
            <ac:spMk id="3" creationId="{6A930096-C953-B9FD-935A-AE8343654F20}"/>
          </ac:spMkLst>
        </pc:spChg>
        <pc:spChg chg="mod">
          <ac:chgData name="Debasmita Paul" userId="35f6c6f270ab02b7" providerId="LiveId" clId="{3FBDA107-90D2-4580-9D24-A69845AB1C77}" dt="2024-10-20T07:15:01.027" v="53" actId="1076"/>
          <ac:spMkLst>
            <pc:docMk/>
            <pc:sldMk cId="2514237568" sldId="290"/>
            <ac:spMk id="5" creationId="{3A8C9AF0-8A0C-E849-87D0-8C47BEC116F3}"/>
          </ac:spMkLst>
        </pc:spChg>
        <pc:picChg chg="del">
          <ac:chgData name="Debasmita Paul" userId="35f6c6f270ab02b7" providerId="LiveId" clId="{3FBDA107-90D2-4580-9D24-A69845AB1C77}" dt="2024-10-20T06:40:21.726" v="1" actId="21"/>
          <ac:picMkLst>
            <pc:docMk/>
            <pc:sldMk cId="2514237568" sldId="290"/>
            <ac:picMk id="8" creationId="{B257B60C-FDA8-2C34-7C86-14578AA70225}"/>
          </ac:picMkLst>
        </pc:picChg>
        <pc:picChg chg="mod">
          <ac:chgData name="Debasmita Paul" userId="35f6c6f270ab02b7" providerId="LiveId" clId="{3FBDA107-90D2-4580-9D24-A69845AB1C77}" dt="2024-10-20T07:14:11.553" v="48" actId="1076"/>
          <ac:picMkLst>
            <pc:docMk/>
            <pc:sldMk cId="2514237568" sldId="290"/>
            <ac:picMk id="9" creationId="{4B67BDB4-0A19-A075-083C-7AC0670C6910}"/>
          </ac:picMkLst>
        </pc:picChg>
      </pc:sldChg>
      <pc:sldChg chg="modSp mod">
        <pc:chgData name="Debasmita Paul" userId="35f6c6f270ab02b7" providerId="LiveId" clId="{3FBDA107-90D2-4580-9D24-A69845AB1C77}" dt="2024-10-24T15:09:05.711" v="171" actId="21"/>
        <pc:sldMkLst>
          <pc:docMk/>
          <pc:sldMk cId="2323296227" sldId="291"/>
        </pc:sldMkLst>
        <pc:spChg chg="mod">
          <ac:chgData name="Debasmita Paul" userId="35f6c6f270ab02b7" providerId="LiveId" clId="{3FBDA107-90D2-4580-9D24-A69845AB1C77}" dt="2024-10-20T07:30:40.975" v="161" actId="1076"/>
          <ac:spMkLst>
            <pc:docMk/>
            <pc:sldMk cId="2323296227" sldId="291"/>
            <ac:spMk id="6" creationId="{825B7D71-A755-FC9A-8910-EF1BEA365073}"/>
          </ac:spMkLst>
        </pc:spChg>
        <pc:spChg chg="mod">
          <ac:chgData name="Debasmita Paul" userId="35f6c6f270ab02b7" providerId="LiveId" clId="{3FBDA107-90D2-4580-9D24-A69845AB1C77}" dt="2024-10-24T15:09:05.711" v="171" actId="21"/>
          <ac:spMkLst>
            <pc:docMk/>
            <pc:sldMk cId="2323296227" sldId="291"/>
            <ac:spMk id="8" creationId="{72D8193A-75DA-2CFE-EB5B-166C0B718CA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7358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A099539-E0F9-4A87-8568-CFB04E9FB355}"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195816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251362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89201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423175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03506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799293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3693031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955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396052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99539-E0F9-4A87-8568-CFB04E9FB355}"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196411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099539-E0F9-4A87-8568-CFB04E9FB355}"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458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099539-E0F9-4A87-8568-CFB04E9FB355}" type="datetimeFigureOut">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127678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099539-E0F9-4A87-8568-CFB04E9FB355}"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40284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99539-E0F9-4A87-8568-CFB04E9FB355}"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54436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099539-E0F9-4A87-8568-CFB04E9FB355}"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257439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099539-E0F9-4A87-8568-CFB04E9FB355}"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59527-9BE7-4875-BC9B-555F8FDDA00F}" type="slidenum">
              <a:rPr lang="en-US" smtClean="0"/>
              <a:t>‹#›</a:t>
            </a:fld>
            <a:endParaRPr lang="en-US"/>
          </a:p>
        </p:txBody>
      </p:sp>
    </p:spTree>
    <p:extLst>
      <p:ext uri="{BB962C8B-B14F-4D97-AF65-F5344CB8AC3E}">
        <p14:creationId xmlns:p14="http://schemas.microsoft.com/office/powerpoint/2010/main" val="1758587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A099539-E0F9-4A87-8568-CFB04E9FB355}" type="datetimeFigureOut">
              <a:rPr lang="en-US" smtClean="0"/>
              <a:t>11/2/2024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D059527-9BE7-4875-BC9B-555F8FDDA00F}" type="slidenum">
              <a:rPr lang="en-US" smtClean="0"/>
              <a:t>‹#›</a:t>
            </a:fld>
            <a:endParaRPr lang="en-US"/>
          </a:p>
        </p:txBody>
      </p:sp>
    </p:spTree>
    <p:extLst>
      <p:ext uri="{BB962C8B-B14F-4D97-AF65-F5344CB8AC3E}">
        <p14:creationId xmlns:p14="http://schemas.microsoft.com/office/powerpoint/2010/main" val="420969401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You Didn't Know About the Boston Housing Dataset | by Martina Cantaro  | Towards Data Science">
            <a:extLst>
              <a:ext uri="{FF2B5EF4-FFF2-40B4-BE49-F238E27FC236}">
                <a16:creationId xmlns:a16="http://schemas.microsoft.com/office/drawing/2014/main" id="{04020205-11B9-3E2E-3A12-799731F4D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278" y="634481"/>
            <a:ext cx="7803244" cy="4989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63BA26-CCCB-CD8B-E1B3-2816B1A5F071}"/>
              </a:ext>
            </a:extLst>
          </p:cNvPr>
          <p:cNvSpPr txBox="1"/>
          <p:nvPr/>
        </p:nvSpPr>
        <p:spPr>
          <a:xfrm>
            <a:off x="1975238" y="5784979"/>
            <a:ext cx="7072604"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Algerian" panose="04020705040A02060702" pitchFamily="82" charset="0"/>
              </a:rPr>
              <a:t>Boston Housing Data(Python Linear Regression Model)</a:t>
            </a:r>
          </a:p>
          <a:p>
            <a:r>
              <a:rPr lang="en-US" b="1" dirty="0">
                <a:effectLst>
                  <a:outerShdw blurRad="38100" dist="38100" dir="2700000" algn="tl">
                    <a:srgbClr val="000000">
                      <a:alpha val="43137"/>
                    </a:srgbClr>
                  </a:outerShdw>
                </a:effectLst>
                <a:latin typeface="Algerian" panose="04020705040A02060702" pitchFamily="82" charset="0"/>
              </a:rPr>
              <a:t>A Project by Debasmita Paul</a:t>
            </a:r>
          </a:p>
        </p:txBody>
      </p:sp>
    </p:spTree>
    <p:extLst>
      <p:ext uri="{BB962C8B-B14F-4D97-AF65-F5344CB8AC3E}">
        <p14:creationId xmlns:p14="http://schemas.microsoft.com/office/powerpoint/2010/main" val="233200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DA69-0E0C-5500-9531-D96CA9C15A4E}"/>
              </a:ext>
            </a:extLst>
          </p:cNvPr>
          <p:cNvSpPr>
            <a:spLocks noGrp="1"/>
          </p:cNvSpPr>
          <p:nvPr>
            <p:ph type="title"/>
          </p:nvPr>
        </p:nvSpPr>
        <p:spPr>
          <a:xfrm>
            <a:off x="802467" y="854975"/>
            <a:ext cx="4469332" cy="466529"/>
          </a:xfrm>
        </p:spPr>
        <p:txBody>
          <a:bodyPr>
            <a:normAutofit fontScale="90000"/>
          </a:bodyPr>
          <a:lstStyle/>
          <a:p>
            <a:br>
              <a:rPr lang="en-US" b="1" dirty="0"/>
            </a:br>
            <a:r>
              <a:rPr lang="en-US" sz="3600" b="1" cap="none" dirty="0">
                <a:effectLst>
                  <a:outerShdw blurRad="38100" dist="38100" dir="2700000" algn="tl">
                    <a:srgbClr val="000000">
                      <a:alpha val="43137"/>
                    </a:srgbClr>
                  </a:outerShdw>
                </a:effectLst>
                <a:latin typeface="Baskerville Old Face" panose="02020602080505020303" pitchFamily="18" charset="0"/>
              </a:rPr>
              <a:t>Bar Charts Interpretation</a:t>
            </a:r>
            <a:endParaRPr lang="en-US" sz="3600" dirty="0"/>
          </a:p>
        </p:txBody>
      </p:sp>
      <p:sp>
        <p:nvSpPr>
          <p:cNvPr id="3" name="Rectangle 1">
            <a:extLst>
              <a:ext uri="{FF2B5EF4-FFF2-40B4-BE49-F238E27FC236}">
                <a16:creationId xmlns:a16="http://schemas.microsoft.com/office/drawing/2014/main" id="{00BE0EBB-F136-0B67-D6A8-EE54E612BE74}"/>
              </a:ext>
            </a:extLst>
          </p:cNvPr>
          <p:cNvSpPr>
            <a:spLocks noGrp="1" noChangeArrowheads="1"/>
          </p:cNvSpPr>
          <p:nvPr>
            <p:ph type="body" sz="half" idx="2"/>
          </p:nvPr>
        </p:nvSpPr>
        <p:spPr bwMode="auto">
          <a:xfrm>
            <a:off x="681167" y="2479286"/>
            <a:ext cx="446933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Baskerville Old Face" panose="02020602080505020303" pitchFamily="18" charset="0"/>
              </a:rPr>
              <a:t>The bar chart shows that 'CHAS' is highly skewed, with one category dominating, making it less likely to contribute to meaningful predictions. However, both 'CHAS' and 'RAD' are still selected for further analysis to assess their potential impact on the model.</a:t>
            </a:r>
            <a:endParaRPr kumimoji="0" lang="en-US" altLang="en-US" sz="2000" b="0" i="0" u="none" strike="noStrike" cap="none" normalizeH="0" baseline="0" dirty="0">
              <a:ln>
                <a:noFill/>
              </a:ln>
              <a:solidFill>
                <a:schemeClr val="tx1"/>
              </a:solidFill>
              <a:effectLst/>
              <a:latin typeface="Baskerville Old Face" panose="02020602080505020303" pitchFamily="18" charset="0"/>
            </a:endParaRPr>
          </a:p>
        </p:txBody>
      </p:sp>
      <p:pic>
        <p:nvPicPr>
          <p:cNvPr id="4" name="Picture 3">
            <a:extLst>
              <a:ext uri="{FF2B5EF4-FFF2-40B4-BE49-F238E27FC236}">
                <a16:creationId xmlns:a16="http://schemas.microsoft.com/office/drawing/2014/main" id="{00A5F125-9940-A314-EF51-54BA47701DC3}"/>
              </a:ext>
            </a:extLst>
          </p:cNvPr>
          <p:cNvPicPr>
            <a:picLocks noChangeAspect="1"/>
          </p:cNvPicPr>
          <p:nvPr/>
        </p:nvPicPr>
        <p:blipFill>
          <a:blip r:embed="rId2"/>
          <a:srcRect b="35400"/>
          <a:stretch/>
        </p:blipFill>
        <p:spPr>
          <a:xfrm>
            <a:off x="5439747" y="1554603"/>
            <a:ext cx="6257698" cy="4469363"/>
          </a:xfrm>
          <a:prstGeom prst="rect">
            <a:avLst/>
          </a:prstGeom>
        </p:spPr>
      </p:pic>
    </p:spTree>
    <p:extLst>
      <p:ext uri="{BB962C8B-B14F-4D97-AF65-F5344CB8AC3E}">
        <p14:creationId xmlns:p14="http://schemas.microsoft.com/office/powerpoint/2010/main" val="427855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E2FA29-23B9-3CC8-5C2A-408583045409}"/>
              </a:ext>
            </a:extLst>
          </p:cNvPr>
          <p:cNvSpPr txBox="1"/>
          <p:nvPr/>
        </p:nvSpPr>
        <p:spPr>
          <a:xfrm>
            <a:off x="744116" y="1191370"/>
            <a:ext cx="460232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Histogram Interpretation</a:t>
            </a:r>
            <a:endParaRPr lang="en-US" sz="3200" dirty="0"/>
          </a:p>
        </p:txBody>
      </p:sp>
      <p:pic>
        <p:nvPicPr>
          <p:cNvPr id="4" name="Picture 3">
            <a:extLst>
              <a:ext uri="{FF2B5EF4-FFF2-40B4-BE49-F238E27FC236}">
                <a16:creationId xmlns:a16="http://schemas.microsoft.com/office/drawing/2014/main" id="{7CB53156-CECE-AE78-316C-4C444CC08782}"/>
              </a:ext>
            </a:extLst>
          </p:cNvPr>
          <p:cNvPicPr>
            <a:picLocks noChangeAspect="1"/>
          </p:cNvPicPr>
          <p:nvPr/>
        </p:nvPicPr>
        <p:blipFill>
          <a:blip r:embed="rId2"/>
          <a:srcRect l="5094"/>
          <a:stretch/>
        </p:blipFill>
        <p:spPr>
          <a:xfrm>
            <a:off x="5057192" y="2039471"/>
            <a:ext cx="6780244" cy="3946658"/>
          </a:xfrm>
          <a:prstGeom prst="rect">
            <a:avLst/>
          </a:prstGeom>
        </p:spPr>
      </p:pic>
      <p:sp>
        <p:nvSpPr>
          <p:cNvPr id="6" name="TextBox 5">
            <a:extLst>
              <a:ext uri="{FF2B5EF4-FFF2-40B4-BE49-F238E27FC236}">
                <a16:creationId xmlns:a16="http://schemas.microsoft.com/office/drawing/2014/main" id="{CFE8F49B-4420-D066-DC53-5D1B0AF17AED}"/>
              </a:ext>
            </a:extLst>
          </p:cNvPr>
          <p:cNvSpPr txBox="1"/>
          <p:nvPr/>
        </p:nvSpPr>
        <p:spPr>
          <a:xfrm>
            <a:off x="874743" y="2527311"/>
            <a:ext cx="3865207" cy="2554545"/>
          </a:xfrm>
          <a:prstGeom prst="rect">
            <a:avLst/>
          </a:prstGeom>
          <a:noFill/>
        </p:spPr>
        <p:txBody>
          <a:bodyPr wrap="square">
            <a:spAutoFit/>
          </a:bodyPr>
          <a:lstStyle/>
          <a:p>
            <a:r>
              <a:rPr lang="en-US" sz="2000" dirty="0">
                <a:latin typeface="Baskerville Old Face" panose="02020602080505020303" pitchFamily="18" charset="0"/>
              </a:rPr>
              <a:t>The histograms show that all continuous variables have acceptable distributions, with only 'CRIM' displaying outliers that require treatment. All continuous predictors, including 'ZN,' 'RM,' and 'LSTAT,' are selected for further analysis.</a:t>
            </a:r>
          </a:p>
        </p:txBody>
      </p:sp>
    </p:spTree>
    <p:extLst>
      <p:ext uri="{BB962C8B-B14F-4D97-AF65-F5344CB8AC3E}">
        <p14:creationId xmlns:p14="http://schemas.microsoft.com/office/powerpoint/2010/main" val="3341313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61571-6CBD-BABF-B8F9-B2774F4E14DD}"/>
              </a:ext>
            </a:extLst>
          </p:cNvPr>
          <p:cNvSpPr txBox="1"/>
          <p:nvPr/>
        </p:nvSpPr>
        <p:spPr>
          <a:xfrm>
            <a:off x="422986" y="811762"/>
            <a:ext cx="5673012"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Outlier Detection and Treatment</a:t>
            </a:r>
          </a:p>
        </p:txBody>
      </p:sp>
      <p:pic>
        <p:nvPicPr>
          <p:cNvPr id="4" name="Picture 3">
            <a:extLst>
              <a:ext uri="{FF2B5EF4-FFF2-40B4-BE49-F238E27FC236}">
                <a16:creationId xmlns:a16="http://schemas.microsoft.com/office/drawing/2014/main" id="{8B37FDC8-79C0-C460-207B-98E091026B10}"/>
              </a:ext>
            </a:extLst>
          </p:cNvPr>
          <p:cNvPicPr>
            <a:picLocks noChangeAspect="1"/>
          </p:cNvPicPr>
          <p:nvPr/>
        </p:nvPicPr>
        <p:blipFill>
          <a:blip r:embed="rId2">
            <a:extLst>
              <a:ext uri="{28A0092B-C50C-407E-A947-70E740481C1C}">
                <a14:useLocalDpi xmlns:a14="http://schemas.microsoft.com/office/drawing/2010/main" val="0"/>
              </a:ext>
            </a:extLst>
          </a:blip>
          <a:srcRect t="32495" r="7308" b="11316"/>
          <a:stretch/>
        </p:blipFill>
        <p:spPr>
          <a:xfrm>
            <a:off x="6095997" y="1563042"/>
            <a:ext cx="5583435" cy="2216021"/>
          </a:xfrm>
          <a:prstGeom prst="rect">
            <a:avLst/>
          </a:prstGeom>
        </p:spPr>
      </p:pic>
      <p:pic>
        <p:nvPicPr>
          <p:cNvPr id="5" name="Picture 4">
            <a:extLst>
              <a:ext uri="{FF2B5EF4-FFF2-40B4-BE49-F238E27FC236}">
                <a16:creationId xmlns:a16="http://schemas.microsoft.com/office/drawing/2014/main" id="{41D419FD-77AC-D846-0519-11F9D3221234}"/>
              </a:ext>
            </a:extLst>
          </p:cNvPr>
          <p:cNvPicPr>
            <a:picLocks noChangeAspect="1"/>
          </p:cNvPicPr>
          <p:nvPr/>
        </p:nvPicPr>
        <p:blipFill>
          <a:blip r:embed="rId3"/>
          <a:srcRect t="30755"/>
          <a:stretch/>
        </p:blipFill>
        <p:spPr>
          <a:xfrm>
            <a:off x="6095997" y="3779063"/>
            <a:ext cx="5583435" cy="2570502"/>
          </a:xfrm>
          <a:prstGeom prst="rect">
            <a:avLst/>
          </a:prstGeom>
        </p:spPr>
      </p:pic>
      <p:sp>
        <p:nvSpPr>
          <p:cNvPr id="7" name="TextBox 6">
            <a:extLst>
              <a:ext uri="{FF2B5EF4-FFF2-40B4-BE49-F238E27FC236}">
                <a16:creationId xmlns:a16="http://schemas.microsoft.com/office/drawing/2014/main" id="{81F53375-E91F-F4D3-CBCF-CC20E44F18AC}"/>
              </a:ext>
            </a:extLst>
          </p:cNvPr>
          <p:cNvSpPr txBox="1"/>
          <p:nvPr/>
        </p:nvSpPr>
        <p:spPr>
          <a:xfrm>
            <a:off x="639468" y="2459504"/>
            <a:ext cx="5005551" cy="1938992"/>
          </a:xfrm>
          <a:prstGeom prst="rect">
            <a:avLst/>
          </a:prstGeom>
          <a:noFill/>
        </p:spPr>
        <p:txBody>
          <a:bodyPr wrap="square">
            <a:spAutoFit/>
          </a:bodyPr>
          <a:lstStyle/>
          <a:p>
            <a:r>
              <a:rPr lang="en-US" sz="2000" dirty="0">
                <a:latin typeface="Baskerville Old Face" panose="02020602080505020303" pitchFamily="18" charset="0"/>
              </a:rPr>
              <a:t>Outliers in the 'CRIM' variable, values above 60, were replaced with 51.13 to improve the distribution. After treatment, the distribution is more balanced, with a thicker tail indicating a reasonable range of values, making it acceptable for further analysis.</a:t>
            </a:r>
          </a:p>
        </p:txBody>
      </p:sp>
    </p:spTree>
    <p:extLst>
      <p:ext uri="{BB962C8B-B14F-4D97-AF65-F5344CB8AC3E}">
        <p14:creationId xmlns:p14="http://schemas.microsoft.com/office/powerpoint/2010/main" val="155009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AE7973-E4D5-9C5E-4580-9EF4E20D5E87}"/>
              </a:ext>
            </a:extLst>
          </p:cNvPr>
          <p:cNvPicPr>
            <a:picLocks noChangeAspect="1"/>
          </p:cNvPicPr>
          <p:nvPr/>
        </p:nvPicPr>
        <p:blipFill>
          <a:blip r:embed="rId2"/>
          <a:srcRect l="2370" t="24390"/>
          <a:stretch/>
        </p:blipFill>
        <p:spPr>
          <a:xfrm>
            <a:off x="5459962" y="2358874"/>
            <a:ext cx="4721395" cy="2880135"/>
          </a:xfrm>
          <a:prstGeom prst="rect">
            <a:avLst/>
          </a:prstGeom>
        </p:spPr>
      </p:pic>
      <p:sp>
        <p:nvSpPr>
          <p:cNvPr id="3" name="TextBox 2">
            <a:extLst>
              <a:ext uri="{FF2B5EF4-FFF2-40B4-BE49-F238E27FC236}">
                <a16:creationId xmlns:a16="http://schemas.microsoft.com/office/drawing/2014/main" id="{F0AB4F71-8120-E741-213F-59414F3129C6}"/>
              </a:ext>
            </a:extLst>
          </p:cNvPr>
          <p:cNvSpPr txBox="1"/>
          <p:nvPr/>
        </p:nvSpPr>
        <p:spPr>
          <a:xfrm>
            <a:off x="519404" y="954775"/>
            <a:ext cx="7501812"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Missing Values Treatment and Imputation</a:t>
            </a:r>
          </a:p>
        </p:txBody>
      </p:sp>
      <p:sp>
        <p:nvSpPr>
          <p:cNvPr id="4" name="TextBox 3">
            <a:extLst>
              <a:ext uri="{FF2B5EF4-FFF2-40B4-BE49-F238E27FC236}">
                <a16:creationId xmlns:a16="http://schemas.microsoft.com/office/drawing/2014/main" id="{9BD2B8F8-86A6-F253-D1AA-92F39FB0A7E5}"/>
              </a:ext>
            </a:extLst>
          </p:cNvPr>
          <p:cNvSpPr txBox="1"/>
          <p:nvPr/>
        </p:nvSpPr>
        <p:spPr>
          <a:xfrm>
            <a:off x="678025" y="2613392"/>
            <a:ext cx="4211216" cy="1631216"/>
          </a:xfrm>
          <a:prstGeom prst="rect">
            <a:avLst/>
          </a:prstGeom>
          <a:noFill/>
        </p:spPr>
        <p:txBody>
          <a:bodyPr wrap="square" rtlCol="0">
            <a:spAutoFit/>
          </a:bodyPr>
          <a:lstStyle/>
          <a:p>
            <a:r>
              <a:rPr lang="en-US" sz="2000" dirty="0">
                <a:latin typeface="Baskerville Old Face" panose="02020602080505020303" pitchFamily="18" charset="0"/>
              </a:rPr>
              <a:t>The code checks for missing values in each column of the dataset, confirming if any data is incomplete. This step ensures data quality before proceeding with further analysis and modeling.</a:t>
            </a:r>
          </a:p>
        </p:txBody>
      </p:sp>
    </p:spTree>
    <p:extLst>
      <p:ext uri="{BB962C8B-B14F-4D97-AF65-F5344CB8AC3E}">
        <p14:creationId xmlns:p14="http://schemas.microsoft.com/office/powerpoint/2010/main" val="226209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6B256D-B55F-47DA-8DE2-92CA2C6BDF2D}"/>
              </a:ext>
            </a:extLst>
          </p:cNvPr>
          <p:cNvPicPr>
            <a:picLocks noChangeAspect="1"/>
          </p:cNvPicPr>
          <p:nvPr/>
        </p:nvPicPr>
        <p:blipFill>
          <a:blip r:embed="rId2"/>
          <a:stretch>
            <a:fillRect/>
          </a:stretch>
        </p:blipFill>
        <p:spPr>
          <a:xfrm>
            <a:off x="4871094" y="792707"/>
            <a:ext cx="2449811" cy="1582587"/>
          </a:xfrm>
          <a:prstGeom prst="rect">
            <a:avLst/>
          </a:prstGeom>
        </p:spPr>
      </p:pic>
      <p:pic>
        <p:nvPicPr>
          <p:cNvPr id="3" name="Picture 2">
            <a:extLst>
              <a:ext uri="{FF2B5EF4-FFF2-40B4-BE49-F238E27FC236}">
                <a16:creationId xmlns:a16="http://schemas.microsoft.com/office/drawing/2014/main" id="{2CC27FA1-2E87-4940-6E08-B3613DE9FACA}"/>
              </a:ext>
            </a:extLst>
          </p:cNvPr>
          <p:cNvPicPr>
            <a:picLocks noChangeAspect="1"/>
          </p:cNvPicPr>
          <p:nvPr/>
        </p:nvPicPr>
        <p:blipFill>
          <a:blip r:embed="rId3"/>
          <a:stretch>
            <a:fillRect/>
          </a:stretch>
        </p:blipFill>
        <p:spPr>
          <a:xfrm>
            <a:off x="7248848" y="792707"/>
            <a:ext cx="2449811" cy="1622363"/>
          </a:xfrm>
          <a:prstGeom prst="rect">
            <a:avLst/>
          </a:prstGeom>
        </p:spPr>
      </p:pic>
      <p:pic>
        <p:nvPicPr>
          <p:cNvPr id="4" name="Picture 3">
            <a:extLst>
              <a:ext uri="{FF2B5EF4-FFF2-40B4-BE49-F238E27FC236}">
                <a16:creationId xmlns:a16="http://schemas.microsoft.com/office/drawing/2014/main" id="{32635917-5DD2-C525-572F-973F8D647E29}"/>
              </a:ext>
            </a:extLst>
          </p:cNvPr>
          <p:cNvPicPr>
            <a:picLocks noChangeAspect="1"/>
          </p:cNvPicPr>
          <p:nvPr/>
        </p:nvPicPr>
        <p:blipFill>
          <a:blip r:embed="rId4"/>
          <a:stretch>
            <a:fillRect/>
          </a:stretch>
        </p:blipFill>
        <p:spPr>
          <a:xfrm>
            <a:off x="9642876" y="792706"/>
            <a:ext cx="2325161" cy="1622363"/>
          </a:xfrm>
          <a:prstGeom prst="rect">
            <a:avLst/>
          </a:prstGeom>
        </p:spPr>
      </p:pic>
      <p:pic>
        <p:nvPicPr>
          <p:cNvPr id="5" name="Picture 4">
            <a:extLst>
              <a:ext uri="{FF2B5EF4-FFF2-40B4-BE49-F238E27FC236}">
                <a16:creationId xmlns:a16="http://schemas.microsoft.com/office/drawing/2014/main" id="{E1024224-DC4F-FB40-B66E-56F449E0B137}"/>
              </a:ext>
            </a:extLst>
          </p:cNvPr>
          <p:cNvPicPr>
            <a:picLocks noChangeAspect="1"/>
          </p:cNvPicPr>
          <p:nvPr/>
        </p:nvPicPr>
        <p:blipFill>
          <a:blip r:embed="rId5"/>
          <a:stretch>
            <a:fillRect/>
          </a:stretch>
        </p:blipFill>
        <p:spPr>
          <a:xfrm>
            <a:off x="4881948" y="2353126"/>
            <a:ext cx="2325161" cy="1521141"/>
          </a:xfrm>
          <a:prstGeom prst="rect">
            <a:avLst/>
          </a:prstGeom>
        </p:spPr>
      </p:pic>
      <p:pic>
        <p:nvPicPr>
          <p:cNvPr id="6" name="Picture 5">
            <a:extLst>
              <a:ext uri="{FF2B5EF4-FFF2-40B4-BE49-F238E27FC236}">
                <a16:creationId xmlns:a16="http://schemas.microsoft.com/office/drawing/2014/main" id="{7532EB81-9BB6-BCD0-97C7-0CC36C353920}"/>
              </a:ext>
            </a:extLst>
          </p:cNvPr>
          <p:cNvPicPr>
            <a:picLocks noChangeAspect="1"/>
          </p:cNvPicPr>
          <p:nvPr/>
        </p:nvPicPr>
        <p:blipFill>
          <a:blip r:embed="rId6"/>
          <a:stretch>
            <a:fillRect/>
          </a:stretch>
        </p:blipFill>
        <p:spPr>
          <a:xfrm>
            <a:off x="7183341" y="2356166"/>
            <a:ext cx="2401522" cy="1463292"/>
          </a:xfrm>
          <a:prstGeom prst="rect">
            <a:avLst/>
          </a:prstGeom>
        </p:spPr>
      </p:pic>
      <p:pic>
        <p:nvPicPr>
          <p:cNvPr id="7" name="Picture 6">
            <a:extLst>
              <a:ext uri="{FF2B5EF4-FFF2-40B4-BE49-F238E27FC236}">
                <a16:creationId xmlns:a16="http://schemas.microsoft.com/office/drawing/2014/main" id="{32A64990-D830-DFB0-99AC-CF9C8E62B0F0}"/>
              </a:ext>
            </a:extLst>
          </p:cNvPr>
          <p:cNvPicPr>
            <a:picLocks noChangeAspect="1"/>
          </p:cNvPicPr>
          <p:nvPr/>
        </p:nvPicPr>
        <p:blipFill>
          <a:blip r:embed="rId7"/>
          <a:stretch>
            <a:fillRect/>
          </a:stretch>
        </p:blipFill>
        <p:spPr>
          <a:xfrm>
            <a:off x="9584864" y="2401430"/>
            <a:ext cx="2377754" cy="1447686"/>
          </a:xfrm>
          <a:prstGeom prst="rect">
            <a:avLst/>
          </a:prstGeom>
        </p:spPr>
      </p:pic>
      <p:pic>
        <p:nvPicPr>
          <p:cNvPr id="8" name="Picture 7">
            <a:extLst>
              <a:ext uri="{FF2B5EF4-FFF2-40B4-BE49-F238E27FC236}">
                <a16:creationId xmlns:a16="http://schemas.microsoft.com/office/drawing/2014/main" id="{E65986A1-8E7B-CEB0-984B-A9453319AF4D}"/>
              </a:ext>
            </a:extLst>
          </p:cNvPr>
          <p:cNvPicPr>
            <a:picLocks noChangeAspect="1"/>
          </p:cNvPicPr>
          <p:nvPr/>
        </p:nvPicPr>
        <p:blipFill>
          <a:blip r:embed="rId8"/>
          <a:stretch>
            <a:fillRect/>
          </a:stretch>
        </p:blipFill>
        <p:spPr>
          <a:xfrm>
            <a:off x="4866125" y="3778216"/>
            <a:ext cx="2325161" cy="1534363"/>
          </a:xfrm>
          <a:prstGeom prst="rect">
            <a:avLst/>
          </a:prstGeom>
        </p:spPr>
      </p:pic>
      <p:pic>
        <p:nvPicPr>
          <p:cNvPr id="9" name="Picture 8">
            <a:extLst>
              <a:ext uri="{FF2B5EF4-FFF2-40B4-BE49-F238E27FC236}">
                <a16:creationId xmlns:a16="http://schemas.microsoft.com/office/drawing/2014/main" id="{4EC81998-0209-275F-2F21-570F113386FB}"/>
              </a:ext>
            </a:extLst>
          </p:cNvPr>
          <p:cNvPicPr>
            <a:picLocks noChangeAspect="1"/>
          </p:cNvPicPr>
          <p:nvPr/>
        </p:nvPicPr>
        <p:blipFill>
          <a:blip r:embed="rId9"/>
          <a:stretch>
            <a:fillRect/>
          </a:stretch>
        </p:blipFill>
        <p:spPr>
          <a:xfrm>
            <a:off x="7179342" y="3800330"/>
            <a:ext cx="2325161" cy="1480798"/>
          </a:xfrm>
          <a:prstGeom prst="rect">
            <a:avLst/>
          </a:prstGeom>
        </p:spPr>
      </p:pic>
      <p:pic>
        <p:nvPicPr>
          <p:cNvPr id="10" name="Picture 9">
            <a:extLst>
              <a:ext uri="{FF2B5EF4-FFF2-40B4-BE49-F238E27FC236}">
                <a16:creationId xmlns:a16="http://schemas.microsoft.com/office/drawing/2014/main" id="{07B81D66-DA28-B583-5228-224344E0029E}"/>
              </a:ext>
            </a:extLst>
          </p:cNvPr>
          <p:cNvPicPr>
            <a:picLocks noChangeAspect="1"/>
          </p:cNvPicPr>
          <p:nvPr/>
        </p:nvPicPr>
        <p:blipFill>
          <a:blip r:embed="rId10"/>
          <a:stretch>
            <a:fillRect/>
          </a:stretch>
        </p:blipFill>
        <p:spPr>
          <a:xfrm>
            <a:off x="9488681" y="3826449"/>
            <a:ext cx="2473938" cy="1447687"/>
          </a:xfrm>
          <a:prstGeom prst="rect">
            <a:avLst/>
          </a:prstGeom>
        </p:spPr>
      </p:pic>
      <p:pic>
        <p:nvPicPr>
          <p:cNvPr id="11" name="Picture 10">
            <a:extLst>
              <a:ext uri="{FF2B5EF4-FFF2-40B4-BE49-F238E27FC236}">
                <a16:creationId xmlns:a16="http://schemas.microsoft.com/office/drawing/2014/main" id="{224080F2-9C9B-94C7-6B52-F1FB02FCA366}"/>
              </a:ext>
            </a:extLst>
          </p:cNvPr>
          <p:cNvPicPr>
            <a:picLocks noChangeAspect="1"/>
          </p:cNvPicPr>
          <p:nvPr/>
        </p:nvPicPr>
        <p:blipFill>
          <a:blip r:embed="rId11"/>
          <a:stretch>
            <a:fillRect/>
          </a:stretch>
        </p:blipFill>
        <p:spPr>
          <a:xfrm>
            <a:off x="4863975" y="5216528"/>
            <a:ext cx="3457078" cy="1495459"/>
          </a:xfrm>
          <a:prstGeom prst="rect">
            <a:avLst/>
          </a:prstGeom>
        </p:spPr>
      </p:pic>
      <p:pic>
        <p:nvPicPr>
          <p:cNvPr id="12" name="Picture 11">
            <a:extLst>
              <a:ext uri="{FF2B5EF4-FFF2-40B4-BE49-F238E27FC236}">
                <a16:creationId xmlns:a16="http://schemas.microsoft.com/office/drawing/2014/main" id="{767F3706-181E-0031-5EE4-9F30653A5BCC}"/>
              </a:ext>
            </a:extLst>
          </p:cNvPr>
          <p:cNvPicPr>
            <a:picLocks noChangeAspect="1"/>
          </p:cNvPicPr>
          <p:nvPr/>
        </p:nvPicPr>
        <p:blipFill>
          <a:blip r:embed="rId12"/>
          <a:stretch>
            <a:fillRect/>
          </a:stretch>
        </p:blipFill>
        <p:spPr>
          <a:xfrm>
            <a:off x="8321053" y="5281913"/>
            <a:ext cx="3641565" cy="1424234"/>
          </a:xfrm>
          <a:prstGeom prst="rect">
            <a:avLst/>
          </a:prstGeom>
        </p:spPr>
      </p:pic>
      <p:sp>
        <p:nvSpPr>
          <p:cNvPr id="18" name="TextBox 17">
            <a:extLst>
              <a:ext uri="{FF2B5EF4-FFF2-40B4-BE49-F238E27FC236}">
                <a16:creationId xmlns:a16="http://schemas.microsoft.com/office/drawing/2014/main" id="{E21FCC8E-20BC-9B0E-BF97-4589CEE58BCA}"/>
              </a:ext>
            </a:extLst>
          </p:cNvPr>
          <p:cNvSpPr txBox="1"/>
          <p:nvPr/>
        </p:nvSpPr>
        <p:spPr>
          <a:xfrm>
            <a:off x="576150" y="1995747"/>
            <a:ext cx="4016806" cy="2554545"/>
          </a:xfrm>
          <a:prstGeom prst="rect">
            <a:avLst/>
          </a:prstGeom>
          <a:noFill/>
        </p:spPr>
        <p:txBody>
          <a:bodyPr wrap="square">
            <a:spAutoFit/>
          </a:bodyPr>
          <a:lstStyle/>
          <a:p>
            <a:r>
              <a:rPr lang="en-US" sz="2000" dirty="0">
                <a:latin typeface="Baskerville Old Face" panose="02020602080505020303" pitchFamily="18" charset="0"/>
              </a:rPr>
              <a:t>The scatter charts provide insights into the relationship between each continuous predictor and the target variable, helping to assess their usefulness for modeling. Correlation values further validate these observations, indicating the strength and direction of the relationships.</a:t>
            </a:r>
          </a:p>
        </p:txBody>
      </p:sp>
      <p:sp>
        <p:nvSpPr>
          <p:cNvPr id="20" name="TextBox 19">
            <a:extLst>
              <a:ext uri="{FF2B5EF4-FFF2-40B4-BE49-F238E27FC236}">
                <a16:creationId xmlns:a16="http://schemas.microsoft.com/office/drawing/2014/main" id="{7412946D-44AF-FCE5-CA37-B07A0D6FC25B}"/>
              </a:ext>
            </a:extLst>
          </p:cNvPr>
          <p:cNvSpPr txBox="1"/>
          <p:nvPr/>
        </p:nvSpPr>
        <p:spPr>
          <a:xfrm>
            <a:off x="328270" y="92875"/>
            <a:ext cx="9071410"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Scatter Chart Interpretation and Correlation Analysis</a:t>
            </a:r>
          </a:p>
        </p:txBody>
      </p:sp>
    </p:spTree>
    <p:extLst>
      <p:ext uri="{BB962C8B-B14F-4D97-AF65-F5344CB8AC3E}">
        <p14:creationId xmlns:p14="http://schemas.microsoft.com/office/powerpoint/2010/main" val="313636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EE3D13-02F5-2B2B-C9AD-9162B4E382D1}"/>
              </a:ext>
            </a:extLst>
          </p:cNvPr>
          <p:cNvSpPr txBox="1"/>
          <p:nvPr/>
        </p:nvSpPr>
        <p:spPr>
          <a:xfrm>
            <a:off x="716126" y="1997839"/>
            <a:ext cx="3361353" cy="3477875"/>
          </a:xfrm>
          <a:prstGeom prst="rect">
            <a:avLst/>
          </a:prstGeom>
          <a:noFill/>
        </p:spPr>
        <p:txBody>
          <a:bodyPr wrap="square">
            <a:spAutoFit/>
          </a:bodyPr>
          <a:lstStyle/>
          <a:p>
            <a:r>
              <a:rPr lang="en-US" sz="2000" dirty="0">
                <a:latin typeface="Baskerville Old Face" panose="02020602080505020303" pitchFamily="18" charset="0"/>
              </a:rPr>
              <a:t>The correlation matrix is created to assess the relationships among continuous variables, including the target variable, MEDV. By filtering for absolute correlation values greater than 0.5, we identify significant predictors that have a strong relationship with the target variable, guiding feature selection for the model.</a:t>
            </a:r>
          </a:p>
        </p:txBody>
      </p:sp>
      <p:sp>
        <p:nvSpPr>
          <p:cNvPr id="4" name="TextBox 3">
            <a:extLst>
              <a:ext uri="{FF2B5EF4-FFF2-40B4-BE49-F238E27FC236}">
                <a16:creationId xmlns:a16="http://schemas.microsoft.com/office/drawing/2014/main" id="{143FC639-28C4-CDEA-A286-42081ED66BAF}"/>
              </a:ext>
            </a:extLst>
          </p:cNvPr>
          <p:cNvSpPr txBox="1"/>
          <p:nvPr/>
        </p:nvSpPr>
        <p:spPr>
          <a:xfrm>
            <a:off x="634482" y="681135"/>
            <a:ext cx="860282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Statistical Feature Selection: Correlation Analysis</a:t>
            </a:r>
          </a:p>
        </p:txBody>
      </p:sp>
      <p:pic>
        <p:nvPicPr>
          <p:cNvPr id="5" name="Picture 4">
            <a:extLst>
              <a:ext uri="{FF2B5EF4-FFF2-40B4-BE49-F238E27FC236}">
                <a16:creationId xmlns:a16="http://schemas.microsoft.com/office/drawing/2014/main" id="{99FF2BCE-2182-4D1B-CD1E-E7514272494B}"/>
              </a:ext>
            </a:extLst>
          </p:cNvPr>
          <p:cNvPicPr>
            <a:picLocks noChangeAspect="1"/>
          </p:cNvPicPr>
          <p:nvPr/>
        </p:nvPicPr>
        <p:blipFill>
          <a:blip r:embed="rId2"/>
          <a:stretch>
            <a:fillRect/>
          </a:stretch>
        </p:blipFill>
        <p:spPr>
          <a:xfrm>
            <a:off x="5486946" y="1558212"/>
            <a:ext cx="5552022" cy="2898944"/>
          </a:xfrm>
          <a:prstGeom prst="rect">
            <a:avLst/>
          </a:prstGeom>
        </p:spPr>
      </p:pic>
      <p:pic>
        <p:nvPicPr>
          <p:cNvPr id="6" name="Picture 5">
            <a:extLst>
              <a:ext uri="{FF2B5EF4-FFF2-40B4-BE49-F238E27FC236}">
                <a16:creationId xmlns:a16="http://schemas.microsoft.com/office/drawing/2014/main" id="{745EB277-B537-01B9-0FEC-A76E8E576CE4}"/>
              </a:ext>
            </a:extLst>
          </p:cNvPr>
          <p:cNvPicPr>
            <a:picLocks noChangeAspect="1"/>
          </p:cNvPicPr>
          <p:nvPr/>
        </p:nvPicPr>
        <p:blipFill>
          <a:blip r:embed="rId3"/>
          <a:stretch>
            <a:fillRect/>
          </a:stretch>
        </p:blipFill>
        <p:spPr>
          <a:xfrm>
            <a:off x="5499387" y="4457156"/>
            <a:ext cx="5552022" cy="1954431"/>
          </a:xfrm>
          <a:prstGeom prst="rect">
            <a:avLst/>
          </a:prstGeom>
        </p:spPr>
      </p:pic>
    </p:spTree>
    <p:extLst>
      <p:ext uri="{BB962C8B-B14F-4D97-AF65-F5344CB8AC3E}">
        <p14:creationId xmlns:p14="http://schemas.microsoft.com/office/powerpoint/2010/main" val="39478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4C58C6-80C6-9D71-D766-9F545F582783}"/>
              </a:ext>
            </a:extLst>
          </p:cNvPr>
          <p:cNvPicPr>
            <a:picLocks noChangeAspect="1"/>
          </p:cNvPicPr>
          <p:nvPr/>
        </p:nvPicPr>
        <p:blipFill>
          <a:blip r:embed="rId2"/>
          <a:srcRect t="33856"/>
          <a:stretch/>
        </p:blipFill>
        <p:spPr>
          <a:xfrm>
            <a:off x="4450701" y="2350089"/>
            <a:ext cx="7302759" cy="2920483"/>
          </a:xfrm>
          <a:prstGeom prst="rect">
            <a:avLst/>
          </a:prstGeom>
        </p:spPr>
      </p:pic>
      <p:sp>
        <p:nvSpPr>
          <p:cNvPr id="4" name="TextBox 3">
            <a:extLst>
              <a:ext uri="{FF2B5EF4-FFF2-40B4-BE49-F238E27FC236}">
                <a16:creationId xmlns:a16="http://schemas.microsoft.com/office/drawing/2014/main" id="{FBC29C90-DC7F-F09D-9117-4B59A7890C04}"/>
              </a:ext>
            </a:extLst>
          </p:cNvPr>
          <p:cNvSpPr txBox="1"/>
          <p:nvPr/>
        </p:nvSpPr>
        <p:spPr>
          <a:xfrm>
            <a:off x="846754" y="2071394"/>
            <a:ext cx="3482651" cy="3477875"/>
          </a:xfrm>
          <a:prstGeom prst="rect">
            <a:avLst/>
          </a:prstGeom>
          <a:noFill/>
        </p:spPr>
        <p:txBody>
          <a:bodyPr wrap="square">
            <a:spAutoFit/>
          </a:bodyPr>
          <a:lstStyle/>
          <a:p>
            <a:r>
              <a:rPr lang="en-US" sz="2000" dirty="0">
                <a:latin typeface="Baskerville Old Face" panose="02020602080505020303" pitchFamily="18" charset="0"/>
              </a:rPr>
              <a:t>The box plots illustrate the distribution of MEDV across different categories of 'RAD' and 'CHAS,' highlighting variations in median values. The results of the ANOVA test will further validate whether these differences are statistically significant, confirming the predictors' relevance to the target variable.</a:t>
            </a:r>
          </a:p>
        </p:txBody>
      </p:sp>
      <p:sp>
        <p:nvSpPr>
          <p:cNvPr id="5" name="TextBox 4">
            <a:extLst>
              <a:ext uri="{FF2B5EF4-FFF2-40B4-BE49-F238E27FC236}">
                <a16:creationId xmlns:a16="http://schemas.microsoft.com/office/drawing/2014/main" id="{46116E68-010F-5503-F3FA-62F196A4CE49}"/>
              </a:ext>
            </a:extLst>
          </p:cNvPr>
          <p:cNvSpPr txBox="1"/>
          <p:nvPr/>
        </p:nvSpPr>
        <p:spPr>
          <a:xfrm>
            <a:off x="846754" y="917454"/>
            <a:ext cx="815495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Box Plot Interpretation and ANOVA Analysis</a:t>
            </a:r>
          </a:p>
        </p:txBody>
      </p:sp>
    </p:spTree>
    <p:extLst>
      <p:ext uri="{BB962C8B-B14F-4D97-AF65-F5344CB8AC3E}">
        <p14:creationId xmlns:p14="http://schemas.microsoft.com/office/powerpoint/2010/main" val="645116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F78C8-07FF-EE5F-1762-C6F47C532C64}"/>
              </a:ext>
            </a:extLst>
          </p:cNvPr>
          <p:cNvSpPr txBox="1"/>
          <p:nvPr/>
        </p:nvSpPr>
        <p:spPr>
          <a:xfrm>
            <a:off x="531845" y="531846"/>
            <a:ext cx="11616614"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Statistical Feature Selection: ANOVA Test for Categorical Variables</a:t>
            </a:r>
          </a:p>
        </p:txBody>
      </p:sp>
      <p:sp>
        <p:nvSpPr>
          <p:cNvPr id="3" name="TextBox 2">
            <a:extLst>
              <a:ext uri="{FF2B5EF4-FFF2-40B4-BE49-F238E27FC236}">
                <a16:creationId xmlns:a16="http://schemas.microsoft.com/office/drawing/2014/main" id="{E05A8441-9B13-5F35-CAA1-1A6C54FA4BC6}"/>
              </a:ext>
            </a:extLst>
          </p:cNvPr>
          <p:cNvSpPr txBox="1"/>
          <p:nvPr/>
        </p:nvSpPr>
        <p:spPr>
          <a:xfrm>
            <a:off x="531845" y="1997839"/>
            <a:ext cx="3582955" cy="3170099"/>
          </a:xfrm>
          <a:prstGeom prst="rect">
            <a:avLst/>
          </a:prstGeom>
          <a:noFill/>
        </p:spPr>
        <p:txBody>
          <a:bodyPr wrap="square" rtlCol="0">
            <a:spAutoFit/>
          </a:bodyPr>
          <a:lstStyle/>
          <a:p>
            <a:r>
              <a:rPr lang="en-US" sz="2000" dirty="0">
                <a:latin typeface="Baskerville Old Face" panose="02020602080505020303" pitchFamily="18" charset="0"/>
              </a:rPr>
              <a:t>The ANOVA test is performed to assess the relationship between the categorical predictors 'RAD' and 'CHAS' with the continuous target variable MEDV. Both predictors are found to be statistically significant, with p-values less than 0.05, confirming their relevance for further analysis.</a:t>
            </a:r>
          </a:p>
        </p:txBody>
      </p:sp>
      <p:pic>
        <p:nvPicPr>
          <p:cNvPr id="4" name="Picture 3">
            <a:extLst>
              <a:ext uri="{FF2B5EF4-FFF2-40B4-BE49-F238E27FC236}">
                <a16:creationId xmlns:a16="http://schemas.microsoft.com/office/drawing/2014/main" id="{5D44655E-C206-478E-0B86-A2AC2946B9E5}"/>
              </a:ext>
            </a:extLst>
          </p:cNvPr>
          <p:cNvPicPr>
            <a:picLocks noChangeAspect="1"/>
          </p:cNvPicPr>
          <p:nvPr/>
        </p:nvPicPr>
        <p:blipFill>
          <a:blip r:embed="rId2"/>
          <a:srcRect t="82363"/>
          <a:stretch/>
        </p:blipFill>
        <p:spPr>
          <a:xfrm>
            <a:off x="4699522" y="2873762"/>
            <a:ext cx="5965368" cy="979782"/>
          </a:xfrm>
          <a:prstGeom prst="rect">
            <a:avLst/>
          </a:prstGeom>
        </p:spPr>
      </p:pic>
    </p:spTree>
    <p:extLst>
      <p:ext uri="{BB962C8B-B14F-4D97-AF65-F5344CB8AC3E}">
        <p14:creationId xmlns:p14="http://schemas.microsoft.com/office/powerpoint/2010/main" val="1310859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66647-8477-46B1-9780-831D06481BAD}"/>
              </a:ext>
            </a:extLst>
          </p:cNvPr>
          <p:cNvSpPr txBox="1"/>
          <p:nvPr/>
        </p:nvSpPr>
        <p:spPr>
          <a:xfrm>
            <a:off x="802432" y="957912"/>
            <a:ext cx="7697756"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Final Feature Selection for Machine Learning</a:t>
            </a:r>
          </a:p>
        </p:txBody>
      </p:sp>
      <p:sp>
        <p:nvSpPr>
          <p:cNvPr id="3" name="TextBox 2">
            <a:extLst>
              <a:ext uri="{FF2B5EF4-FFF2-40B4-BE49-F238E27FC236}">
                <a16:creationId xmlns:a16="http://schemas.microsoft.com/office/drawing/2014/main" id="{0BBA4668-86F0-84D3-A8F5-CFB9139CE045}"/>
              </a:ext>
            </a:extLst>
          </p:cNvPr>
          <p:cNvSpPr txBox="1"/>
          <p:nvPr/>
        </p:nvSpPr>
        <p:spPr>
          <a:xfrm>
            <a:off x="802432" y="2640650"/>
            <a:ext cx="3601617" cy="2246769"/>
          </a:xfrm>
          <a:prstGeom prst="rect">
            <a:avLst/>
          </a:prstGeom>
          <a:noFill/>
        </p:spPr>
        <p:txBody>
          <a:bodyPr wrap="square" rtlCol="0">
            <a:spAutoFit/>
          </a:bodyPr>
          <a:lstStyle/>
          <a:p>
            <a:r>
              <a:rPr lang="en-US" sz="2000" dirty="0">
                <a:latin typeface="Baskerville Old Face" panose="02020602080505020303" pitchFamily="18" charset="0"/>
              </a:rPr>
              <a:t>Based on the feature selection process, the final columns chosen for machine learning are 'RM', 'PTRATIO', 'LSTAT', 'RAD', and 'CHAS.' These columns are extracted from the dataset to proceed with model building.</a:t>
            </a:r>
          </a:p>
        </p:txBody>
      </p:sp>
      <p:pic>
        <p:nvPicPr>
          <p:cNvPr id="4" name="Picture 3">
            <a:extLst>
              <a:ext uri="{FF2B5EF4-FFF2-40B4-BE49-F238E27FC236}">
                <a16:creationId xmlns:a16="http://schemas.microsoft.com/office/drawing/2014/main" id="{9F24EAC1-FEF9-F4DB-E127-C05199179E30}"/>
              </a:ext>
            </a:extLst>
          </p:cNvPr>
          <p:cNvPicPr>
            <a:picLocks noChangeAspect="1"/>
          </p:cNvPicPr>
          <p:nvPr/>
        </p:nvPicPr>
        <p:blipFill>
          <a:blip r:embed="rId2"/>
          <a:srcRect l="5608" t="33048" r="50408" b="34744"/>
          <a:stretch/>
        </p:blipFill>
        <p:spPr>
          <a:xfrm>
            <a:off x="5495730" y="2640650"/>
            <a:ext cx="4167675" cy="2502426"/>
          </a:xfrm>
          <a:prstGeom prst="rect">
            <a:avLst/>
          </a:prstGeom>
        </p:spPr>
      </p:pic>
    </p:spTree>
    <p:extLst>
      <p:ext uri="{BB962C8B-B14F-4D97-AF65-F5344CB8AC3E}">
        <p14:creationId xmlns:p14="http://schemas.microsoft.com/office/powerpoint/2010/main" val="1048478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D1AA30-A110-424B-E004-AFFAC20B0E97}"/>
              </a:ext>
            </a:extLst>
          </p:cNvPr>
          <p:cNvSpPr txBox="1"/>
          <p:nvPr/>
        </p:nvSpPr>
        <p:spPr>
          <a:xfrm>
            <a:off x="741662" y="827705"/>
            <a:ext cx="9137002"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Saving and Loading Final Dataset for Deployment</a:t>
            </a:r>
          </a:p>
        </p:txBody>
      </p:sp>
      <p:pic>
        <p:nvPicPr>
          <p:cNvPr id="6" name="Picture 5">
            <a:extLst>
              <a:ext uri="{FF2B5EF4-FFF2-40B4-BE49-F238E27FC236}">
                <a16:creationId xmlns:a16="http://schemas.microsoft.com/office/drawing/2014/main" id="{AF4B8A74-3B82-A0A4-36AB-1E95FC971808}"/>
              </a:ext>
            </a:extLst>
          </p:cNvPr>
          <p:cNvPicPr>
            <a:picLocks noChangeAspect="1"/>
          </p:cNvPicPr>
          <p:nvPr/>
        </p:nvPicPr>
        <p:blipFill>
          <a:blip r:embed="rId2"/>
          <a:srcRect l="8395" t="57045" r="44814"/>
          <a:stretch/>
        </p:blipFill>
        <p:spPr>
          <a:xfrm>
            <a:off x="5701004" y="2472612"/>
            <a:ext cx="4413380" cy="2444372"/>
          </a:xfrm>
          <a:prstGeom prst="rect">
            <a:avLst/>
          </a:prstGeom>
        </p:spPr>
      </p:pic>
      <p:sp>
        <p:nvSpPr>
          <p:cNvPr id="8" name="TextBox 7">
            <a:extLst>
              <a:ext uri="{FF2B5EF4-FFF2-40B4-BE49-F238E27FC236}">
                <a16:creationId xmlns:a16="http://schemas.microsoft.com/office/drawing/2014/main" id="{F28E9657-A4F7-4FC1-1D9C-93AE88CB1212}"/>
              </a:ext>
            </a:extLst>
          </p:cNvPr>
          <p:cNvSpPr txBox="1"/>
          <p:nvPr/>
        </p:nvSpPr>
        <p:spPr>
          <a:xfrm>
            <a:off x="741662" y="2670215"/>
            <a:ext cx="3911858" cy="2246769"/>
          </a:xfrm>
          <a:prstGeom prst="rect">
            <a:avLst/>
          </a:prstGeom>
          <a:noFill/>
        </p:spPr>
        <p:txBody>
          <a:bodyPr wrap="square">
            <a:spAutoFit/>
          </a:bodyPr>
          <a:lstStyle/>
          <a:p>
            <a:r>
              <a:rPr lang="en-US" sz="2000" dirty="0">
                <a:latin typeface="Baskerville Old Face" panose="02020602080505020303" pitchFamily="18" charset="0"/>
              </a:rPr>
              <a:t>The final dataset is saved as a pickle file ('</a:t>
            </a:r>
            <a:r>
              <a:rPr lang="en-US" sz="2000" dirty="0" err="1">
                <a:latin typeface="Baskerville Old Face" panose="02020602080505020303" pitchFamily="18" charset="0"/>
              </a:rPr>
              <a:t>DataForML.pkl</a:t>
            </a:r>
            <a:r>
              <a:rPr lang="en-US" sz="2000" dirty="0">
                <a:latin typeface="Baskerville Old Face" panose="02020602080505020303" pitchFamily="18" charset="0"/>
              </a:rPr>
              <a:t>') for future reference during deployment. The dataset contains the selected features for machine learning, which can be easily loaded and used for model training.</a:t>
            </a:r>
          </a:p>
        </p:txBody>
      </p:sp>
    </p:spTree>
    <p:extLst>
      <p:ext uri="{BB962C8B-B14F-4D97-AF65-F5344CB8AC3E}">
        <p14:creationId xmlns:p14="http://schemas.microsoft.com/office/powerpoint/2010/main" val="235257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F31C-6FEB-5A0C-FE35-F93DCFFE1D16}"/>
              </a:ext>
            </a:extLst>
          </p:cNvPr>
          <p:cNvSpPr>
            <a:spLocks noGrp="1"/>
          </p:cNvSpPr>
          <p:nvPr>
            <p:ph type="title"/>
          </p:nvPr>
        </p:nvSpPr>
        <p:spPr>
          <a:xfrm>
            <a:off x="681134" y="979714"/>
            <a:ext cx="10515599" cy="508518"/>
          </a:xfrm>
        </p:spPr>
        <p:txBody>
          <a:bodyPr>
            <a:no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Defining The Problem And Determining The ML Approach</a:t>
            </a:r>
          </a:p>
        </p:txBody>
      </p:sp>
      <p:sp>
        <p:nvSpPr>
          <p:cNvPr id="4" name="Text Placeholder 3">
            <a:extLst>
              <a:ext uri="{FF2B5EF4-FFF2-40B4-BE49-F238E27FC236}">
                <a16:creationId xmlns:a16="http://schemas.microsoft.com/office/drawing/2014/main" id="{B222E5E5-82DA-E774-727A-FEB4831C76D5}"/>
              </a:ext>
            </a:extLst>
          </p:cNvPr>
          <p:cNvSpPr>
            <a:spLocks noGrp="1"/>
          </p:cNvSpPr>
          <p:nvPr>
            <p:ph type="body" sz="half" idx="2"/>
          </p:nvPr>
        </p:nvSpPr>
        <p:spPr>
          <a:xfrm>
            <a:off x="435429" y="2171884"/>
            <a:ext cx="3932237" cy="2514231"/>
          </a:xfrm>
        </p:spPr>
        <p:txBody>
          <a:bodyPr>
            <a:noAutofit/>
          </a:bodyPr>
          <a:lstStyle/>
          <a:p>
            <a:r>
              <a:rPr lang="en-US" sz="2000" dirty="0">
                <a:solidFill>
                  <a:schemeClr val="tx1"/>
                </a:solidFill>
                <a:latin typeface="Baskerville Old Face" panose="02020602080505020303" pitchFamily="18" charset="0"/>
              </a:rPr>
              <a:t>The objective is to develop a supervised machine learning regression model that predicts the median value of owner-occupied homes (MEDV) in Boston suburbs based on various features. This model will utilize predictors such as crime rate, number of rooms, and distance to employment centers to provide accurate housing value estimates.</a:t>
            </a:r>
          </a:p>
        </p:txBody>
      </p:sp>
      <p:pic>
        <p:nvPicPr>
          <p:cNvPr id="3" name="Picture 2">
            <a:extLst>
              <a:ext uri="{FF2B5EF4-FFF2-40B4-BE49-F238E27FC236}">
                <a16:creationId xmlns:a16="http://schemas.microsoft.com/office/drawing/2014/main" id="{4FEC1916-D5CE-2F00-E525-970AE66C1AE4}"/>
              </a:ext>
            </a:extLst>
          </p:cNvPr>
          <p:cNvPicPr>
            <a:picLocks noChangeAspect="1"/>
          </p:cNvPicPr>
          <p:nvPr/>
        </p:nvPicPr>
        <p:blipFill>
          <a:blip r:embed="rId2"/>
          <a:stretch>
            <a:fillRect/>
          </a:stretch>
        </p:blipFill>
        <p:spPr>
          <a:xfrm>
            <a:off x="4655976" y="2430993"/>
            <a:ext cx="7100595" cy="2663521"/>
          </a:xfrm>
          <a:prstGeom prst="rect">
            <a:avLst/>
          </a:prstGeom>
        </p:spPr>
      </p:pic>
    </p:spTree>
    <p:extLst>
      <p:ext uri="{BB962C8B-B14F-4D97-AF65-F5344CB8AC3E}">
        <p14:creationId xmlns:p14="http://schemas.microsoft.com/office/powerpoint/2010/main" val="55959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CEF0C-7538-2DD6-2E13-7704A4E2312C}"/>
              </a:ext>
            </a:extLst>
          </p:cNvPr>
          <p:cNvSpPr txBox="1"/>
          <p:nvPr/>
        </p:nvSpPr>
        <p:spPr>
          <a:xfrm>
            <a:off x="895739" y="671804"/>
            <a:ext cx="10011747"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Encoding Categorical Variables and Preparing Final Dataset</a:t>
            </a:r>
          </a:p>
        </p:txBody>
      </p:sp>
      <p:pic>
        <p:nvPicPr>
          <p:cNvPr id="3" name="Picture 2">
            <a:extLst>
              <a:ext uri="{FF2B5EF4-FFF2-40B4-BE49-F238E27FC236}">
                <a16:creationId xmlns:a16="http://schemas.microsoft.com/office/drawing/2014/main" id="{56FD48AE-43FE-A860-5B63-32A15F816372}"/>
              </a:ext>
            </a:extLst>
          </p:cNvPr>
          <p:cNvPicPr>
            <a:picLocks noChangeAspect="1"/>
          </p:cNvPicPr>
          <p:nvPr/>
        </p:nvPicPr>
        <p:blipFill>
          <a:blip r:embed="rId2"/>
          <a:srcRect l="7047" t="64572" r="30429" b="1922"/>
          <a:stretch/>
        </p:blipFill>
        <p:spPr>
          <a:xfrm>
            <a:off x="5901612" y="2549145"/>
            <a:ext cx="4418045" cy="2538882"/>
          </a:xfrm>
          <a:prstGeom prst="rect">
            <a:avLst/>
          </a:prstGeom>
        </p:spPr>
      </p:pic>
      <p:sp>
        <p:nvSpPr>
          <p:cNvPr id="5" name="TextBox 4">
            <a:extLst>
              <a:ext uri="{FF2B5EF4-FFF2-40B4-BE49-F238E27FC236}">
                <a16:creationId xmlns:a16="http://schemas.microsoft.com/office/drawing/2014/main" id="{6D8F7E8C-C652-3DCC-475A-8A89185C9484}"/>
              </a:ext>
            </a:extLst>
          </p:cNvPr>
          <p:cNvSpPr txBox="1"/>
          <p:nvPr/>
        </p:nvSpPr>
        <p:spPr>
          <a:xfrm>
            <a:off x="895739" y="2695202"/>
            <a:ext cx="3704253" cy="2246769"/>
          </a:xfrm>
          <a:prstGeom prst="rect">
            <a:avLst/>
          </a:prstGeom>
          <a:noFill/>
        </p:spPr>
        <p:txBody>
          <a:bodyPr wrap="square">
            <a:spAutoFit/>
          </a:bodyPr>
          <a:lstStyle/>
          <a:p>
            <a:r>
              <a:rPr lang="en-US" sz="2000" dirty="0">
                <a:latin typeface="Baskerville Old Face" panose="02020602080505020303" pitchFamily="18" charset="0"/>
              </a:rPr>
              <a:t>Dummy variables were created for the nominal features to convert categorical data into a numeric format. The target variable, 'MEDV,' was then added to the transformed dataset for further analysis and model building.</a:t>
            </a:r>
          </a:p>
        </p:txBody>
      </p:sp>
    </p:spTree>
    <p:extLst>
      <p:ext uri="{BB962C8B-B14F-4D97-AF65-F5344CB8AC3E}">
        <p14:creationId xmlns:p14="http://schemas.microsoft.com/office/powerpoint/2010/main" val="4167949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C1316B-F46F-817D-7FB8-A93FF6A0E151}"/>
              </a:ext>
            </a:extLst>
          </p:cNvPr>
          <p:cNvSpPr txBox="1"/>
          <p:nvPr/>
        </p:nvSpPr>
        <p:spPr>
          <a:xfrm>
            <a:off x="845587" y="2248305"/>
            <a:ext cx="4379555" cy="2554545"/>
          </a:xfrm>
          <a:prstGeom prst="rect">
            <a:avLst/>
          </a:prstGeom>
          <a:noFill/>
        </p:spPr>
        <p:txBody>
          <a:bodyPr wrap="square">
            <a:spAutoFit/>
          </a:bodyPr>
          <a:lstStyle/>
          <a:p>
            <a:r>
              <a:rPr lang="en-US" sz="2000" dirty="0">
                <a:latin typeface="Baskerville Old Face" panose="02020602080505020303" pitchFamily="18" charset="0"/>
              </a:rPr>
              <a:t>The dataset is divided into training (70%) and testing (30%) sets to create a robust model and evaluate its performance on unseen data. The training set is used to build the model, while the testing set is reserved for validation. This split helps assess the model’s accuracy and generalization to new data.</a:t>
            </a:r>
          </a:p>
        </p:txBody>
      </p:sp>
      <p:sp>
        <p:nvSpPr>
          <p:cNvPr id="7" name="TextBox 6">
            <a:extLst>
              <a:ext uri="{FF2B5EF4-FFF2-40B4-BE49-F238E27FC236}">
                <a16:creationId xmlns:a16="http://schemas.microsoft.com/office/drawing/2014/main" id="{094E8D5D-B9EB-6D95-0FF4-89DB65D02734}"/>
              </a:ext>
            </a:extLst>
          </p:cNvPr>
          <p:cNvSpPr txBox="1"/>
          <p:nvPr/>
        </p:nvSpPr>
        <p:spPr>
          <a:xfrm>
            <a:off x="643812" y="905067"/>
            <a:ext cx="8570166"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Splitting Data for Model Training and Testing</a:t>
            </a:r>
          </a:p>
        </p:txBody>
      </p:sp>
      <p:pic>
        <p:nvPicPr>
          <p:cNvPr id="3" name="Picture 2">
            <a:extLst>
              <a:ext uri="{FF2B5EF4-FFF2-40B4-BE49-F238E27FC236}">
                <a16:creationId xmlns:a16="http://schemas.microsoft.com/office/drawing/2014/main" id="{A6984D52-832A-F938-C98D-553D30B254FF}"/>
              </a:ext>
            </a:extLst>
          </p:cNvPr>
          <p:cNvPicPr>
            <a:picLocks noChangeAspect="1"/>
          </p:cNvPicPr>
          <p:nvPr/>
        </p:nvPicPr>
        <p:blipFill>
          <a:blip r:embed="rId2"/>
          <a:srcRect t="6706" r="12448" b="7383"/>
          <a:stretch/>
        </p:blipFill>
        <p:spPr>
          <a:xfrm>
            <a:off x="7420948" y="2248305"/>
            <a:ext cx="2646784" cy="2911151"/>
          </a:xfrm>
          <a:prstGeom prst="rect">
            <a:avLst/>
          </a:prstGeom>
        </p:spPr>
      </p:pic>
    </p:spTree>
    <p:extLst>
      <p:ext uri="{BB962C8B-B14F-4D97-AF65-F5344CB8AC3E}">
        <p14:creationId xmlns:p14="http://schemas.microsoft.com/office/powerpoint/2010/main" val="516201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60950B-928F-67A9-2529-27DD289623AE}"/>
              </a:ext>
            </a:extLst>
          </p:cNvPr>
          <p:cNvSpPr txBox="1"/>
          <p:nvPr/>
        </p:nvSpPr>
        <p:spPr>
          <a:xfrm>
            <a:off x="604158" y="2148348"/>
            <a:ext cx="4285084" cy="3170099"/>
          </a:xfrm>
          <a:prstGeom prst="rect">
            <a:avLst/>
          </a:prstGeom>
          <a:noFill/>
        </p:spPr>
        <p:txBody>
          <a:bodyPr wrap="square">
            <a:spAutoFit/>
          </a:bodyPr>
          <a:lstStyle/>
          <a:p>
            <a:r>
              <a:rPr lang="en-US" sz="2000" dirty="0">
                <a:latin typeface="Baskerville Old Face" panose="02020602080505020303" pitchFamily="18" charset="0"/>
              </a:rPr>
              <a:t>The multiple linear regression model demonstrated an R² value of 0.69 on the training data, indicating a reasonable fit for the data. After evaluating the model's predictions on the test data, it achieved a mean accuracy of 78.14%. Additionally, the 10-fold cross-validation revealed an average accuracy of 78.98%, suggesting consistent performance across different subsets of the data.</a:t>
            </a:r>
          </a:p>
        </p:txBody>
      </p:sp>
      <p:sp>
        <p:nvSpPr>
          <p:cNvPr id="5" name="TextBox 4">
            <a:extLst>
              <a:ext uri="{FF2B5EF4-FFF2-40B4-BE49-F238E27FC236}">
                <a16:creationId xmlns:a16="http://schemas.microsoft.com/office/drawing/2014/main" id="{0E34F0E6-A6E2-FC60-87B1-8BA2ABF38925}"/>
              </a:ext>
            </a:extLst>
          </p:cNvPr>
          <p:cNvSpPr txBox="1"/>
          <p:nvPr/>
        </p:nvSpPr>
        <p:spPr>
          <a:xfrm>
            <a:off x="382554" y="883690"/>
            <a:ext cx="8696131"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Multiple Linear Regression Model Evaluation</a:t>
            </a:r>
          </a:p>
        </p:txBody>
      </p:sp>
      <p:pic>
        <p:nvPicPr>
          <p:cNvPr id="8" name="Picture 7">
            <a:extLst>
              <a:ext uri="{FF2B5EF4-FFF2-40B4-BE49-F238E27FC236}">
                <a16:creationId xmlns:a16="http://schemas.microsoft.com/office/drawing/2014/main" id="{3C297099-0843-BACC-C6CB-7DBD5EA163B7}"/>
              </a:ext>
            </a:extLst>
          </p:cNvPr>
          <p:cNvPicPr>
            <a:picLocks noChangeAspect="1"/>
          </p:cNvPicPr>
          <p:nvPr/>
        </p:nvPicPr>
        <p:blipFill>
          <a:blip r:embed="rId2"/>
          <a:srcRect t="5573"/>
          <a:stretch/>
        </p:blipFill>
        <p:spPr>
          <a:xfrm>
            <a:off x="5728218" y="1780944"/>
            <a:ext cx="5859624" cy="4088011"/>
          </a:xfrm>
          <a:prstGeom prst="rect">
            <a:avLst/>
          </a:prstGeom>
        </p:spPr>
      </p:pic>
    </p:spTree>
    <p:extLst>
      <p:ext uri="{BB962C8B-B14F-4D97-AF65-F5344CB8AC3E}">
        <p14:creationId xmlns:p14="http://schemas.microsoft.com/office/powerpoint/2010/main" val="1374020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7B0942-E061-355E-EA1F-E6E219665C6C}"/>
              </a:ext>
            </a:extLst>
          </p:cNvPr>
          <p:cNvPicPr>
            <a:picLocks noChangeAspect="1"/>
          </p:cNvPicPr>
          <p:nvPr/>
        </p:nvPicPr>
        <p:blipFill>
          <a:blip r:embed="rId2"/>
          <a:srcRect l="7470" t="20991" r="15548"/>
          <a:stretch/>
        </p:blipFill>
        <p:spPr>
          <a:xfrm>
            <a:off x="5890726" y="1772817"/>
            <a:ext cx="5296678" cy="4072813"/>
          </a:xfrm>
          <a:prstGeom prst="rect">
            <a:avLst/>
          </a:prstGeom>
        </p:spPr>
      </p:pic>
      <p:sp>
        <p:nvSpPr>
          <p:cNvPr id="4" name="TextBox 3">
            <a:extLst>
              <a:ext uri="{FF2B5EF4-FFF2-40B4-BE49-F238E27FC236}">
                <a16:creationId xmlns:a16="http://schemas.microsoft.com/office/drawing/2014/main" id="{1B497B2D-6120-F174-23D3-A436A2B6CC81}"/>
              </a:ext>
            </a:extLst>
          </p:cNvPr>
          <p:cNvSpPr txBox="1"/>
          <p:nvPr/>
        </p:nvSpPr>
        <p:spPr>
          <a:xfrm>
            <a:off x="217714" y="573834"/>
            <a:ext cx="5878286"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Visualizing the Regression Results</a:t>
            </a:r>
          </a:p>
        </p:txBody>
      </p:sp>
      <p:sp>
        <p:nvSpPr>
          <p:cNvPr id="5" name="Rectangle 1">
            <a:extLst>
              <a:ext uri="{FF2B5EF4-FFF2-40B4-BE49-F238E27FC236}">
                <a16:creationId xmlns:a16="http://schemas.microsoft.com/office/drawing/2014/main" id="{82EE9612-886F-C817-CB9C-F56DA0706A74}"/>
              </a:ext>
            </a:extLst>
          </p:cNvPr>
          <p:cNvSpPr>
            <a:spLocks noChangeArrowheads="1"/>
          </p:cNvSpPr>
          <p:nvPr/>
        </p:nvSpPr>
        <p:spPr bwMode="auto">
          <a:xfrm rot="10800000" flipV="1">
            <a:off x="665523" y="2243966"/>
            <a:ext cx="453509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Baskerville Old Face" panose="02020602080505020303" pitchFamily="18" charset="0"/>
              </a:rPr>
              <a:t>The code visualizes the line of best fit for the</a:t>
            </a:r>
            <a:r>
              <a:rPr kumimoji="0" lang="en-US" altLang="en-US" sz="2000" b="0" i="0" strike="noStrike" cap="none" normalizeH="0" baseline="0" dirty="0">
                <a:ln>
                  <a:noFill/>
                </a:ln>
                <a:solidFill>
                  <a:schemeClr val="tx1"/>
                </a:solidFill>
                <a:effectLst/>
                <a:latin typeface="Baskerville Old Face" panose="02020602080505020303" pitchFamily="18" charset="0"/>
              </a:rPr>
              <a:t> median home values (MEDV) against the </a:t>
            </a:r>
            <a:r>
              <a:rPr kumimoji="0" lang="en-US" altLang="en-US" sz="2000" b="0" i="0" u="none" strike="noStrike" cap="none" normalizeH="0" baseline="0" dirty="0">
                <a:ln>
                  <a:noFill/>
                </a:ln>
                <a:solidFill>
                  <a:schemeClr val="tx1"/>
                </a:solidFill>
                <a:effectLst/>
                <a:latin typeface="Baskerville Old Face" panose="02020602080505020303" pitchFamily="18" charset="0"/>
              </a:rPr>
              <a:t>number of rooms (RM), showing actual values as blue dots, predicted values as red dots, and the average median value as a green line. It also retrieves the coefficients for each predictor variable, indicating the relationship strength, and the intercept for the regression model. </a:t>
            </a:r>
          </a:p>
        </p:txBody>
      </p:sp>
    </p:spTree>
    <p:extLst>
      <p:ext uri="{BB962C8B-B14F-4D97-AF65-F5344CB8AC3E}">
        <p14:creationId xmlns:p14="http://schemas.microsoft.com/office/powerpoint/2010/main" val="311179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3417D1-5ED3-A7B5-1160-73AFF41C847C}"/>
              </a:ext>
            </a:extLst>
          </p:cNvPr>
          <p:cNvSpPr txBox="1"/>
          <p:nvPr/>
        </p:nvSpPr>
        <p:spPr>
          <a:xfrm>
            <a:off x="737739" y="921011"/>
            <a:ext cx="6561131"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Decision Trees for Regression Analysis</a:t>
            </a:r>
          </a:p>
        </p:txBody>
      </p:sp>
      <p:sp>
        <p:nvSpPr>
          <p:cNvPr id="8" name="TextBox 7">
            <a:extLst>
              <a:ext uri="{FF2B5EF4-FFF2-40B4-BE49-F238E27FC236}">
                <a16:creationId xmlns:a16="http://schemas.microsoft.com/office/drawing/2014/main" id="{35E185B5-95A0-922F-1820-1AF933420F08}"/>
              </a:ext>
            </a:extLst>
          </p:cNvPr>
          <p:cNvSpPr txBox="1"/>
          <p:nvPr/>
        </p:nvSpPr>
        <p:spPr>
          <a:xfrm>
            <a:off x="856863" y="2093177"/>
            <a:ext cx="4144345" cy="2862322"/>
          </a:xfrm>
          <a:prstGeom prst="rect">
            <a:avLst/>
          </a:prstGeom>
          <a:noFill/>
        </p:spPr>
        <p:txBody>
          <a:bodyPr wrap="square">
            <a:spAutoFit/>
          </a:bodyPr>
          <a:lstStyle/>
          <a:p>
            <a:r>
              <a:rPr lang="en-US" sz="2000" dirty="0">
                <a:latin typeface="Baskerville Old Face" panose="02020602080505020303" pitchFamily="18" charset="0"/>
              </a:rPr>
              <a:t>This section implements a Decision Tree Regressor to predict the target variable, evaluating its performance through R² scores and accuracy calculations, while visualizing feature importance. The model's accuracy is further validated using 10-fold cross-validation to ensure robustness in predictions.</a:t>
            </a:r>
          </a:p>
        </p:txBody>
      </p:sp>
      <p:pic>
        <p:nvPicPr>
          <p:cNvPr id="2" name="Picture 1">
            <a:extLst>
              <a:ext uri="{FF2B5EF4-FFF2-40B4-BE49-F238E27FC236}">
                <a16:creationId xmlns:a16="http://schemas.microsoft.com/office/drawing/2014/main" id="{B257B60C-FDA8-2C34-7C86-14578AA70225}"/>
              </a:ext>
            </a:extLst>
          </p:cNvPr>
          <p:cNvPicPr>
            <a:picLocks noChangeAspect="1"/>
          </p:cNvPicPr>
          <p:nvPr/>
        </p:nvPicPr>
        <p:blipFill>
          <a:blip r:embed="rId2"/>
          <a:srcRect t="1780"/>
          <a:stretch/>
        </p:blipFill>
        <p:spPr>
          <a:xfrm>
            <a:off x="5617030" y="1990141"/>
            <a:ext cx="6147316" cy="3946848"/>
          </a:xfrm>
          <a:prstGeom prst="rect">
            <a:avLst/>
          </a:prstGeom>
        </p:spPr>
      </p:pic>
    </p:spTree>
    <p:extLst>
      <p:ext uri="{BB962C8B-B14F-4D97-AF65-F5344CB8AC3E}">
        <p14:creationId xmlns:p14="http://schemas.microsoft.com/office/powerpoint/2010/main" val="1200576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30096-C953-B9FD-935A-AE8343654F20}"/>
              </a:ext>
            </a:extLst>
          </p:cNvPr>
          <p:cNvSpPr txBox="1"/>
          <p:nvPr/>
        </p:nvSpPr>
        <p:spPr>
          <a:xfrm>
            <a:off x="390719" y="892601"/>
            <a:ext cx="7784063"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Decision Tree Model Performance Summary</a:t>
            </a:r>
          </a:p>
        </p:txBody>
      </p:sp>
      <p:sp>
        <p:nvSpPr>
          <p:cNvPr id="5" name="TextBox 4">
            <a:extLst>
              <a:ext uri="{FF2B5EF4-FFF2-40B4-BE49-F238E27FC236}">
                <a16:creationId xmlns:a16="http://schemas.microsoft.com/office/drawing/2014/main" id="{3A8C9AF0-8A0C-E849-87D0-8C47BEC116F3}"/>
              </a:ext>
            </a:extLst>
          </p:cNvPr>
          <p:cNvSpPr txBox="1"/>
          <p:nvPr/>
        </p:nvSpPr>
        <p:spPr>
          <a:xfrm>
            <a:off x="702615" y="2215425"/>
            <a:ext cx="3682772" cy="2862322"/>
          </a:xfrm>
          <a:prstGeom prst="rect">
            <a:avLst/>
          </a:prstGeom>
          <a:noFill/>
        </p:spPr>
        <p:txBody>
          <a:bodyPr wrap="square">
            <a:spAutoFit/>
          </a:bodyPr>
          <a:lstStyle/>
          <a:p>
            <a:r>
              <a:rPr lang="en-US" sz="2000" dirty="0">
                <a:latin typeface="Baskerville Old Face" panose="02020602080505020303" pitchFamily="18" charset="0"/>
              </a:rPr>
              <a:t>The Decision Tree Regressor achieved an R² value of approximately 0.79, indicating a strong fit, with a mean accuracy of around 79.01% on the test data and an average accuracy of 80.19% from 10-fold cross-validation, demonstrating its predictive reliability.</a:t>
            </a:r>
          </a:p>
        </p:txBody>
      </p:sp>
      <p:pic>
        <p:nvPicPr>
          <p:cNvPr id="9" name="Picture 8">
            <a:extLst>
              <a:ext uri="{FF2B5EF4-FFF2-40B4-BE49-F238E27FC236}">
                <a16:creationId xmlns:a16="http://schemas.microsoft.com/office/drawing/2014/main" id="{4B67BDB4-0A19-A075-083C-7AC0670C6910}"/>
              </a:ext>
            </a:extLst>
          </p:cNvPr>
          <p:cNvPicPr>
            <a:picLocks noChangeAspect="1"/>
          </p:cNvPicPr>
          <p:nvPr/>
        </p:nvPicPr>
        <p:blipFill>
          <a:blip r:embed="rId2"/>
          <a:stretch>
            <a:fillRect/>
          </a:stretch>
        </p:blipFill>
        <p:spPr>
          <a:xfrm>
            <a:off x="5592925" y="1791476"/>
            <a:ext cx="5697116" cy="3881535"/>
          </a:xfrm>
          <a:prstGeom prst="rect">
            <a:avLst/>
          </a:prstGeom>
        </p:spPr>
      </p:pic>
    </p:spTree>
    <p:extLst>
      <p:ext uri="{BB962C8B-B14F-4D97-AF65-F5344CB8AC3E}">
        <p14:creationId xmlns:p14="http://schemas.microsoft.com/office/powerpoint/2010/main" val="251423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ED177-5C61-4865-C864-FA1F471D4E8C}"/>
              </a:ext>
            </a:extLst>
          </p:cNvPr>
          <p:cNvPicPr>
            <a:picLocks noChangeAspect="1"/>
          </p:cNvPicPr>
          <p:nvPr/>
        </p:nvPicPr>
        <p:blipFill>
          <a:blip r:embed="rId2"/>
          <a:srcRect l="3843" t="27582" r="1010"/>
          <a:stretch/>
        </p:blipFill>
        <p:spPr>
          <a:xfrm>
            <a:off x="4390833" y="2139547"/>
            <a:ext cx="7529803" cy="2438788"/>
          </a:xfrm>
          <a:prstGeom prst="rect">
            <a:avLst/>
          </a:prstGeom>
        </p:spPr>
      </p:pic>
      <p:sp>
        <p:nvSpPr>
          <p:cNvPr id="6" name="TextBox 5">
            <a:extLst>
              <a:ext uri="{FF2B5EF4-FFF2-40B4-BE49-F238E27FC236}">
                <a16:creationId xmlns:a16="http://schemas.microsoft.com/office/drawing/2014/main" id="{825B7D71-A755-FC9A-8910-EF1BEA365073}"/>
              </a:ext>
            </a:extLst>
          </p:cNvPr>
          <p:cNvSpPr txBox="1"/>
          <p:nvPr/>
        </p:nvSpPr>
        <p:spPr>
          <a:xfrm>
            <a:off x="436207" y="1983764"/>
            <a:ext cx="3687924" cy="3477875"/>
          </a:xfrm>
          <a:prstGeom prst="rect">
            <a:avLst/>
          </a:prstGeom>
          <a:noFill/>
        </p:spPr>
        <p:txBody>
          <a:bodyPr wrap="square">
            <a:spAutoFit/>
          </a:bodyPr>
          <a:lstStyle/>
          <a:p>
            <a:r>
              <a:rPr lang="en-US" sz="2000" dirty="0">
                <a:latin typeface="Baskerville Old Face" panose="02020602080505020303" pitchFamily="18" charset="0"/>
              </a:rPr>
              <a:t>The Decision Tree is visualized using </a:t>
            </a:r>
            <a:r>
              <a:rPr lang="en-US" sz="2000" dirty="0" err="1">
                <a:latin typeface="Baskerville Old Face" panose="02020602080505020303" pitchFamily="18" charset="0"/>
              </a:rPr>
              <a:t>Graphviz</a:t>
            </a:r>
            <a:r>
              <a:rPr lang="en-US" sz="2000" dirty="0">
                <a:latin typeface="Baskerville Old Face" panose="02020602080505020303" pitchFamily="18" charset="0"/>
              </a:rPr>
              <a:t>, where the DOT data is generated and converted into a graphical representation, illustrating the feature splits and decision rules for the trained model. This visualization aids in understanding the model's structure and decision-making process based on the input features.</a:t>
            </a:r>
          </a:p>
        </p:txBody>
      </p:sp>
      <p:sp>
        <p:nvSpPr>
          <p:cNvPr id="8" name="TextBox 7">
            <a:extLst>
              <a:ext uri="{FF2B5EF4-FFF2-40B4-BE49-F238E27FC236}">
                <a16:creationId xmlns:a16="http://schemas.microsoft.com/office/drawing/2014/main" id="{72D8193A-75DA-2CFE-EB5B-166C0B718CA7}"/>
              </a:ext>
            </a:extLst>
          </p:cNvPr>
          <p:cNvSpPr txBox="1"/>
          <p:nvPr/>
        </p:nvSpPr>
        <p:spPr>
          <a:xfrm>
            <a:off x="436207" y="901654"/>
            <a:ext cx="4975548"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Visualizing the Decision Tree</a:t>
            </a:r>
          </a:p>
        </p:txBody>
      </p:sp>
    </p:spTree>
    <p:extLst>
      <p:ext uri="{BB962C8B-B14F-4D97-AF65-F5344CB8AC3E}">
        <p14:creationId xmlns:p14="http://schemas.microsoft.com/office/powerpoint/2010/main" val="2323296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0F42A-9970-0CBD-66F4-6F5733D71F1C}"/>
              </a:ext>
            </a:extLst>
          </p:cNvPr>
          <p:cNvSpPr txBox="1"/>
          <p:nvPr/>
        </p:nvSpPr>
        <p:spPr>
          <a:xfrm>
            <a:off x="3461657" y="2743199"/>
            <a:ext cx="4991878"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latin typeface="Baskerville Old Face" panose="02020602080505020303" pitchFamily="18" charset="0"/>
              </a:rPr>
              <a:t>THANK YOU</a:t>
            </a:r>
          </a:p>
        </p:txBody>
      </p:sp>
    </p:spTree>
    <p:extLst>
      <p:ext uri="{BB962C8B-B14F-4D97-AF65-F5344CB8AC3E}">
        <p14:creationId xmlns:p14="http://schemas.microsoft.com/office/powerpoint/2010/main" val="343131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C4B2-EFF0-ECA5-7CE6-51ECADEDD2A6}"/>
              </a:ext>
            </a:extLst>
          </p:cNvPr>
          <p:cNvSpPr>
            <a:spLocks noGrp="1"/>
          </p:cNvSpPr>
          <p:nvPr>
            <p:ph type="title"/>
          </p:nvPr>
        </p:nvSpPr>
        <p:spPr>
          <a:xfrm>
            <a:off x="951724" y="959505"/>
            <a:ext cx="6008913" cy="536510"/>
          </a:xfrm>
        </p:spPr>
        <p:txBody>
          <a:bodyPr>
            <a:no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Data Overview And Understanding</a:t>
            </a:r>
          </a:p>
        </p:txBody>
      </p:sp>
      <p:sp>
        <p:nvSpPr>
          <p:cNvPr id="4" name="Text Placeholder 3">
            <a:extLst>
              <a:ext uri="{FF2B5EF4-FFF2-40B4-BE49-F238E27FC236}">
                <a16:creationId xmlns:a16="http://schemas.microsoft.com/office/drawing/2014/main" id="{196388B3-CF42-0F8C-1F65-A7D3D09ECF98}"/>
              </a:ext>
            </a:extLst>
          </p:cNvPr>
          <p:cNvSpPr>
            <a:spLocks noGrp="1"/>
          </p:cNvSpPr>
          <p:nvPr>
            <p:ph type="body" sz="half" idx="2"/>
          </p:nvPr>
        </p:nvSpPr>
        <p:spPr>
          <a:xfrm>
            <a:off x="883298" y="2227650"/>
            <a:ext cx="3949959" cy="2866864"/>
          </a:xfrm>
        </p:spPr>
        <p:txBody>
          <a:bodyPr>
            <a:noAutofit/>
          </a:bodyPr>
          <a:lstStyle/>
          <a:p>
            <a:r>
              <a:rPr lang="en-US" sz="2000" dirty="0">
                <a:solidFill>
                  <a:schemeClr val="tx1"/>
                </a:solidFill>
                <a:latin typeface="Baskerville Old Face" panose="02020602080505020303" pitchFamily="18" charset="0"/>
              </a:rPr>
              <a:t>The dataset 'BostonData.csv' contains details of 506 houses in Boston, with columns representing various features like crime rate, number of rooms, and property tax rates, crucial for understanding housing values. Familiarity with each column's business meaning is essential for effective analysis and modeling.</a:t>
            </a:r>
          </a:p>
        </p:txBody>
      </p:sp>
      <p:pic>
        <p:nvPicPr>
          <p:cNvPr id="3" name="Picture 2">
            <a:extLst>
              <a:ext uri="{FF2B5EF4-FFF2-40B4-BE49-F238E27FC236}">
                <a16:creationId xmlns:a16="http://schemas.microsoft.com/office/drawing/2014/main" id="{BE3E2CF9-639B-B5D3-AD13-2CBC7586A508}"/>
              </a:ext>
            </a:extLst>
          </p:cNvPr>
          <p:cNvPicPr>
            <a:picLocks noChangeAspect="1"/>
          </p:cNvPicPr>
          <p:nvPr/>
        </p:nvPicPr>
        <p:blipFill>
          <a:blip r:embed="rId2"/>
          <a:stretch>
            <a:fillRect/>
          </a:stretch>
        </p:blipFill>
        <p:spPr>
          <a:xfrm>
            <a:off x="5458408" y="1943849"/>
            <a:ext cx="6111550" cy="3686391"/>
          </a:xfrm>
          <a:prstGeom prst="rect">
            <a:avLst/>
          </a:prstGeom>
        </p:spPr>
      </p:pic>
    </p:spTree>
    <p:extLst>
      <p:ext uri="{BB962C8B-B14F-4D97-AF65-F5344CB8AC3E}">
        <p14:creationId xmlns:p14="http://schemas.microsoft.com/office/powerpoint/2010/main" val="186112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5BA8-E03A-63A1-7A76-E79D1F4E7601}"/>
              </a:ext>
            </a:extLst>
          </p:cNvPr>
          <p:cNvSpPr>
            <a:spLocks noGrp="1"/>
          </p:cNvSpPr>
          <p:nvPr>
            <p:ph type="title"/>
          </p:nvPr>
        </p:nvSpPr>
        <p:spPr>
          <a:xfrm>
            <a:off x="839788" y="811763"/>
            <a:ext cx="5878254" cy="648478"/>
          </a:xfrm>
        </p:spPr>
        <p:txBody>
          <a:bodyPr>
            <a:no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Data Loading And Initial Cleaning</a:t>
            </a:r>
          </a:p>
        </p:txBody>
      </p:sp>
      <p:sp>
        <p:nvSpPr>
          <p:cNvPr id="6" name="Rectangle 2">
            <a:extLst>
              <a:ext uri="{FF2B5EF4-FFF2-40B4-BE49-F238E27FC236}">
                <a16:creationId xmlns:a16="http://schemas.microsoft.com/office/drawing/2014/main" id="{F9DF70AC-CDEA-C02B-D334-0AC58CBA9A90}"/>
              </a:ext>
            </a:extLst>
          </p:cNvPr>
          <p:cNvSpPr>
            <a:spLocks noGrp="1" noChangeArrowheads="1"/>
          </p:cNvSpPr>
          <p:nvPr>
            <p:ph type="body" sz="half" idx="2"/>
          </p:nvPr>
        </p:nvSpPr>
        <p:spPr bwMode="auto">
          <a:xfrm>
            <a:off x="839788" y="2421303"/>
            <a:ext cx="4142759"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Baskerville Old Face" panose="02020602080505020303" pitchFamily="18" charset="0"/>
              </a:rPr>
              <a:t>The code suppresses warning messages and reads the Boston housing dataset while checking for duplicate rows, ensuring data integrity before analysis. It then displays the shape of the dataset before and after removing duplicates and prints the first ten rows to begin examining the variables.</a:t>
            </a:r>
            <a:endParaRPr kumimoji="0" lang="en-US" altLang="en-US" sz="1800" b="0" i="0" u="none" strike="noStrike" cap="none" normalizeH="0" baseline="0" dirty="0">
              <a:ln>
                <a:noFill/>
              </a:ln>
              <a:solidFill>
                <a:schemeClr val="tx1"/>
              </a:solidFill>
              <a:effectLst/>
              <a:latin typeface="Baskerville Old Face" panose="02020602080505020303" pitchFamily="18" charset="0"/>
            </a:endParaRPr>
          </a:p>
        </p:txBody>
      </p:sp>
      <p:pic>
        <p:nvPicPr>
          <p:cNvPr id="3" name="Picture 2">
            <a:extLst>
              <a:ext uri="{FF2B5EF4-FFF2-40B4-BE49-F238E27FC236}">
                <a16:creationId xmlns:a16="http://schemas.microsoft.com/office/drawing/2014/main" id="{779BB5E8-EA07-A94E-8EAF-781ADACE0BD3}"/>
              </a:ext>
            </a:extLst>
          </p:cNvPr>
          <p:cNvPicPr>
            <a:picLocks noChangeAspect="1"/>
          </p:cNvPicPr>
          <p:nvPr/>
        </p:nvPicPr>
        <p:blipFill>
          <a:blip r:embed="rId2"/>
          <a:stretch>
            <a:fillRect/>
          </a:stretch>
        </p:blipFill>
        <p:spPr>
          <a:xfrm>
            <a:off x="5187820" y="1912774"/>
            <a:ext cx="6490996" cy="4033061"/>
          </a:xfrm>
          <a:prstGeom prst="rect">
            <a:avLst/>
          </a:prstGeom>
        </p:spPr>
      </p:pic>
    </p:spTree>
    <p:extLst>
      <p:ext uri="{BB962C8B-B14F-4D97-AF65-F5344CB8AC3E}">
        <p14:creationId xmlns:p14="http://schemas.microsoft.com/office/powerpoint/2010/main" val="265825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1A7F-3B72-458C-18E6-F1EE39D27E08}"/>
              </a:ext>
            </a:extLst>
          </p:cNvPr>
          <p:cNvSpPr>
            <a:spLocks noGrp="1"/>
          </p:cNvSpPr>
          <p:nvPr>
            <p:ph type="title"/>
          </p:nvPr>
        </p:nvSpPr>
        <p:spPr>
          <a:xfrm>
            <a:off x="727821" y="619724"/>
            <a:ext cx="8490825" cy="541953"/>
          </a:xfrm>
        </p:spPr>
        <p:txBody>
          <a:bodyPr>
            <a:normAutofit fontScale="90000"/>
          </a:bodyPr>
          <a:lstStyle/>
          <a:p>
            <a:br>
              <a:rPr lang="en-US" dirty="0"/>
            </a:br>
            <a:r>
              <a:rPr lang="en-US" sz="3600" b="1" cap="none" dirty="0">
                <a:effectLst>
                  <a:outerShdw blurRad="38100" dist="38100" dir="2700000" algn="tl">
                    <a:srgbClr val="000000">
                      <a:alpha val="43137"/>
                    </a:srgbClr>
                  </a:outerShdw>
                </a:effectLst>
                <a:latin typeface="Baskerville Old Face" panose="02020602080505020303" pitchFamily="18" charset="0"/>
              </a:rPr>
              <a:t>Analysis Of The Target Variable Distribution</a:t>
            </a:r>
            <a:endParaRPr lang="en-US" sz="3600" dirty="0">
              <a:effectLst>
                <a:outerShdw blurRad="38100" dist="38100" dir="2700000" algn="tl">
                  <a:srgbClr val="000000">
                    <a:alpha val="43137"/>
                  </a:srgbClr>
                </a:outerShdw>
              </a:effectLst>
              <a:latin typeface="Baskerville Old Face" panose="02020602080505020303" pitchFamily="18" charset="0"/>
            </a:endParaRPr>
          </a:p>
        </p:txBody>
      </p:sp>
      <p:sp>
        <p:nvSpPr>
          <p:cNvPr id="4" name="Text Placeholder 3">
            <a:extLst>
              <a:ext uri="{FF2B5EF4-FFF2-40B4-BE49-F238E27FC236}">
                <a16:creationId xmlns:a16="http://schemas.microsoft.com/office/drawing/2014/main" id="{CD5C284F-1F0A-2771-E8ED-06F4D4349361}"/>
              </a:ext>
            </a:extLst>
          </p:cNvPr>
          <p:cNvSpPr>
            <a:spLocks noGrp="1"/>
          </p:cNvSpPr>
          <p:nvPr>
            <p:ph type="body" sz="half" idx="2"/>
          </p:nvPr>
        </p:nvSpPr>
        <p:spPr>
          <a:xfrm>
            <a:off x="727821" y="2427126"/>
            <a:ext cx="3769534" cy="2471446"/>
          </a:xfrm>
        </p:spPr>
        <p:txBody>
          <a:bodyPr>
            <a:noAutofit/>
          </a:bodyPr>
          <a:lstStyle/>
          <a:p>
            <a:r>
              <a:rPr lang="en-US" sz="2000" dirty="0">
                <a:solidFill>
                  <a:schemeClr val="tx1"/>
                </a:solidFill>
                <a:latin typeface="Baskerville Old Face" panose="02020602080505020303" pitchFamily="18" charset="0"/>
              </a:rPr>
              <a:t>The histogram of the target variable, MEDV, shows a satisfactory distribution, indicating sufficient data points across different value ranges for effective learning. This suggests that we can proceed with the analysis and modeling confidently.</a:t>
            </a:r>
          </a:p>
        </p:txBody>
      </p:sp>
      <p:pic>
        <p:nvPicPr>
          <p:cNvPr id="3" name="Picture 2">
            <a:extLst>
              <a:ext uri="{FF2B5EF4-FFF2-40B4-BE49-F238E27FC236}">
                <a16:creationId xmlns:a16="http://schemas.microsoft.com/office/drawing/2014/main" id="{36E49602-CA75-7C62-8E62-4341FFA581C2}"/>
              </a:ext>
            </a:extLst>
          </p:cNvPr>
          <p:cNvPicPr>
            <a:picLocks noChangeAspect="1"/>
          </p:cNvPicPr>
          <p:nvPr/>
        </p:nvPicPr>
        <p:blipFill>
          <a:blip r:embed="rId2"/>
          <a:srcRect t="23615" r="32370" b="8552"/>
          <a:stretch/>
        </p:blipFill>
        <p:spPr>
          <a:xfrm>
            <a:off x="4814597" y="2062064"/>
            <a:ext cx="5383764" cy="3517641"/>
          </a:xfrm>
          <a:prstGeom prst="rect">
            <a:avLst/>
          </a:prstGeom>
        </p:spPr>
      </p:pic>
    </p:spTree>
    <p:extLst>
      <p:ext uri="{BB962C8B-B14F-4D97-AF65-F5344CB8AC3E}">
        <p14:creationId xmlns:p14="http://schemas.microsoft.com/office/powerpoint/2010/main" val="75201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31E0-D657-AACD-7289-63F48C2EB01E}"/>
              </a:ext>
            </a:extLst>
          </p:cNvPr>
          <p:cNvSpPr>
            <a:spLocks noGrp="1"/>
          </p:cNvSpPr>
          <p:nvPr>
            <p:ph type="title"/>
          </p:nvPr>
        </p:nvSpPr>
        <p:spPr>
          <a:xfrm>
            <a:off x="278379" y="811762"/>
            <a:ext cx="11487523" cy="607616"/>
          </a:xfrm>
        </p:spPr>
        <p:txBody>
          <a:bodyPr>
            <a:noAutofit/>
          </a:bodyPr>
          <a:lstStyle/>
          <a:p>
            <a:br>
              <a:rPr lang="en-US" sz="3200" b="1" dirty="0">
                <a:effectLst>
                  <a:outerShdw blurRad="38100" dist="38100" dir="2700000" algn="tl">
                    <a:srgbClr val="000000">
                      <a:alpha val="43137"/>
                    </a:srgbClr>
                  </a:outerShdw>
                </a:effectLst>
                <a:latin typeface="Baskerville Old Face" panose="02020602080505020303" pitchFamily="18" charset="0"/>
              </a:rPr>
            </a:br>
            <a:r>
              <a:rPr lang="en-US" sz="3200" b="1" cap="none" dirty="0">
                <a:effectLst>
                  <a:outerShdw blurRad="38100" dist="38100" dir="2700000" algn="tl">
                    <a:srgbClr val="000000">
                      <a:alpha val="43137"/>
                    </a:srgbClr>
                  </a:outerShdw>
                </a:effectLst>
                <a:latin typeface="Baskerville Old Face" panose="02020602080505020303" pitchFamily="18" charset="0"/>
              </a:rPr>
              <a:t>Foundations Of Data Exploration And Overview Of Dataset Structure</a:t>
            </a:r>
            <a:endParaRPr lang="en-US" sz="3200" b="1" dirty="0">
              <a:effectLst>
                <a:outerShdw blurRad="38100" dist="38100" dir="2700000" algn="tl">
                  <a:srgbClr val="000000">
                    <a:alpha val="43137"/>
                  </a:srgbClr>
                </a:outerShdw>
              </a:effectLst>
              <a:latin typeface="Baskerville Old Face" panose="02020602080505020303" pitchFamily="18" charset="0"/>
            </a:endParaRPr>
          </a:p>
        </p:txBody>
      </p:sp>
      <p:sp>
        <p:nvSpPr>
          <p:cNvPr id="3" name="Rectangle 1">
            <a:extLst>
              <a:ext uri="{FF2B5EF4-FFF2-40B4-BE49-F238E27FC236}">
                <a16:creationId xmlns:a16="http://schemas.microsoft.com/office/drawing/2014/main" id="{BE2DFEEC-35DA-5324-1AE0-A2E0A7A85258}"/>
              </a:ext>
            </a:extLst>
          </p:cNvPr>
          <p:cNvSpPr>
            <a:spLocks noGrp="1" noChangeArrowheads="1"/>
          </p:cNvSpPr>
          <p:nvPr>
            <p:ph type="body" sz="half" idx="2"/>
          </p:nvPr>
        </p:nvSpPr>
        <p:spPr bwMode="auto">
          <a:xfrm>
            <a:off x="500743" y="2343034"/>
            <a:ext cx="403079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Baskerville Old Face" panose="02020602080505020303" pitchFamily="18" charset="0"/>
              </a:rPr>
              <a:t>The code displays the first few rows of the Boston housing dataset to provide a glimpse of the data structure and values. Additionally, it summarizes the dataset's information, revealing data types and the presence of any missing values, which is crucial for understanding the dataset's readiness for analysis.</a:t>
            </a:r>
            <a:endParaRPr kumimoji="0" lang="en-US" altLang="en-US" sz="2000" b="0" i="0" u="none" strike="noStrike" cap="none" normalizeH="0" baseline="0" dirty="0">
              <a:ln>
                <a:noFill/>
              </a:ln>
              <a:solidFill>
                <a:schemeClr val="tx1"/>
              </a:solidFill>
              <a:effectLst/>
              <a:latin typeface="Baskerville Old Face" panose="02020602080505020303" pitchFamily="18" charset="0"/>
            </a:endParaRPr>
          </a:p>
        </p:txBody>
      </p:sp>
      <p:pic>
        <p:nvPicPr>
          <p:cNvPr id="4" name="Picture 3">
            <a:extLst>
              <a:ext uri="{FF2B5EF4-FFF2-40B4-BE49-F238E27FC236}">
                <a16:creationId xmlns:a16="http://schemas.microsoft.com/office/drawing/2014/main" id="{A35828EC-B758-52BF-E56B-C44842A3BAF4}"/>
              </a:ext>
            </a:extLst>
          </p:cNvPr>
          <p:cNvPicPr>
            <a:picLocks noChangeAspect="1"/>
          </p:cNvPicPr>
          <p:nvPr/>
        </p:nvPicPr>
        <p:blipFill>
          <a:blip r:embed="rId2"/>
          <a:srcRect t="8036"/>
          <a:stretch/>
        </p:blipFill>
        <p:spPr>
          <a:xfrm>
            <a:off x="4814631" y="1819469"/>
            <a:ext cx="6820678" cy="4086808"/>
          </a:xfrm>
          <a:prstGeom prst="rect">
            <a:avLst/>
          </a:prstGeom>
        </p:spPr>
      </p:pic>
    </p:spTree>
    <p:extLst>
      <p:ext uri="{BB962C8B-B14F-4D97-AF65-F5344CB8AC3E}">
        <p14:creationId xmlns:p14="http://schemas.microsoft.com/office/powerpoint/2010/main" val="426433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BFF500-5A26-7872-6099-E663BE4A5F9C}"/>
              </a:ext>
            </a:extLst>
          </p:cNvPr>
          <p:cNvSpPr>
            <a:spLocks noGrp="1" noChangeArrowheads="1"/>
          </p:cNvSpPr>
          <p:nvPr>
            <p:ph type="body" sz="half" idx="2"/>
          </p:nvPr>
        </p:nvSpPr>
        <p:spPr bwMode="auto">
          <a:xfrm>
            <a:off x="762000" y="2283018"/>
            <a:ext cx="357673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Baskerville Old Face" panose="02020602080505020303" pitchFamily="18" charset="0"/>
              </a:rPr>
              <a:t>The code generates descriptive statistics for the Boston housing dataset, offering insights into the central tendency, spread, and distribution of features. It also identifies the unique values in each column, helping to assess data variability and inform further analysis.</a:t>
            </a:r>
            <a:endParaRPr kumimoji="0" lang="en-US" altLang="en-US" sz="2000" b="0" i="0" u="none" strike="noStrike" cap="none" normalizeH="0" baseline="0" dirty="0">
              <a:ln>
                <a:noFill/>
              </a:ln>
              <a:solidFill>
                <a:schemeClr val="tx1"/>
              </a:solidFill>
              <a:effectLst/>
              <a:latin typeface="Baskerville Old Face" panose="02020602080505020303" pitchFamily="18" charset="0"/>
            </a:endParaRPr>
          </a:p>
        </p:txBody>
      </p:sp>
      <p:pic>
        <p:nvPicPr>
          <p:cNvPr id="2" name="Picture 1">
            <a:extLst>
              <a:ext uri="{FF2B5EF4-FFF2-40B4-BE49-F238E27FC236}">
                <a16:creationId xmlns:a16="http://schemas.microsoft.com/office/drawing/2014/main" id="{C8596535-A4D9-C0EB-10F9-8DB178DC9BA4}"/>
              </a:ext>
            </a:extLst>
          </p:cNvPr>
          <p:cNvPicPr>
            <a:picLocks noChangeAspect="1"/>
          </p:cNvPicPr>
          <p:nvPr/>
        </p:nvPicPr>
        <p:blipFill>
          <a:blip r:embed="rId2"/>
          <a:srcRect t="844"/>
          <a:stretch/>
        </p:blipFill>
        <p:spPr>
          <a:xfrm>
            <a:off x="4618653" y="1903445"/>
            <a:ext cx="6811347" cy="3906654"/>
          </a:xfrm>
          <a:prstGeom prst="rect">
            <a:avLst/>
          </a:prstGeom>
        </p:spPr>
      </p:pic>
      <p:sp>
        <p:nvSpPr>
          <p:cNvPr id="8" name="TextBox 7">
            <a:extLst>
              <a:ext uri="{FF2B5EF4-FFF2-40B4-BE49-F238E27FC236}">
                <a16:creationId xmlns:a16="http://schemas.microsoft.com/office/drawing/2014/main" id="{BCD08D6B-A084-6610-107D-71E58189F82B}"/>
              </a:ext>
            </a:extLst>
          </p:cNvPr>
          <p:cNvSpPr txBox="1"/>
          <p:nvPr/>
        </p:nvSpPr>
        <p:spPr>
          <a:xfrm>
            <a:off x="671806" y="913039"/>
            <a:ext cx="1004906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Descriptive Statistics Summary And Unique Value Analysis</a:t>
            </a:r>
          </a:p>
        </p:txBody>
      </p:sp>
    </p:spTree>
    <p:extLst>
      <p:ext uri="{BB962C8B-B14F-4D97-AF65-F5344CB8AC3E}">
        <p14:creationId xmlns:p14="http://schemas.microsoft.com/office/powerpoint/2010/main" val="296399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0FD32D-72F4-F5DC-7923-2140598A9682}"/>
              </a:ext>
            </a:extLst>
          </p:cNvPr>
          <p:cNvSpPr txBox="1"/>
          <p:nvPr/>
        </p:nvSpPr>
        <p:spPr>
          <a:xfrm>
            <a:off x="747075" y="604940"/>
            <a:ext cx="640275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Initial Feature Selection and Roadmap</a:t>
            </a:r>
          </a:p>
        </p:txBody>
      </p:sp>
      <p:sp>
        <p:nvSpPr>
          <p:cNvPr id="2" name="Text Placeholder 1">
            <a:extLst>
              <a:ext uri="{FF2B5EF4-FFF2-40B4-BE49-F238E27FC236}">
                <a16:creationId xmlns:a16="http://schemas.microsoft.com/office/drawing/2014/main" id="{4C58A658-BDB1-D81F-D541-3DE02A5911E3}"/>
              </a:ext>
            </a:extLst>
          </p:cNvPr>
          <p:cNvSpPr>
            <a:spLocks noGrp="1" noChangeArrowheads="1"/>
          </p:cNvSpPr>
          <p:nvPr>
            <p:ph type="body" sz="half" idx="2"/>
          </p:nvPr>
        </p:nvSpPr>
        <p:spPr bwMode="auto">
          <a:xfrm>
            <a:off x="747075" y="2417316"/>
            <a:ext cx="373340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Baskerville Old Face" panose="02020602080505020303" pitchFamily="18" charset="0"/>
              </a:rPr>
              <a:t>The data exploration confirmed that all selected columns are either continuous or categorical, with no qualitative variables present. Therefore, no columns were removed, and the current features will be refined in the next steps for model development.</a:t>
            </a:r>
            <a:endParaRPr kumimoji="0" lang="en-US" altLang="en-US" sz="2000" b="0" i="0" u="none" strike="noStrike" cap="none" normalizeH="0" baseline="0" dirty="0">
              <a:ln>
                <a:noFill/>
              </a:ln>
              <a:solidFill>
                <a:schemeClr val="tx1"/>
              </a:solidFill>
              <a:effectLst/>
              <a:latin typeface="Baskerville Old Face" panose="02020602080505020303" pitchFamily="18" charset="0"/>
            </a:endParaRPr>
          </a:p>
        </p:txBody>
      </p:sp>
      <p:pic>
        <p:nvPicPr>
          <p:cNvPr id="3" name="Picture 2">
            <a:extLst>
              <a:ext uri="{FF2B5EF4-FFF2-40B4-BE49-F238E27FC236}">
                <a16:creationId xmlns:a16="http://schemas.microsoft.com/office/drawing/2014/main" id="{D64F61BD-9521-709C-ED32-A6C62A3F742C}"/>
              </a:ext>
            </a:extLst>
          </p:cNvPr>
          <p:cNvPicPr>
            <a:picLocks noChangeAspect="1"/>
          </p:cNvPicPr>
          <p:nvPr/>
        </p:nvPicPr>
        <p:blipFill>
          <a:blip r:embed="rId2"/>
          <a:srcRect t="19777" r="36432"/>
          <a:stretch/>
        </p:blipFill>
        <p:spPr>
          <a:xfrm>
            <a:off x="5141166" y="2261245"/>
            <a:ext cx="4702629" cy="3038542"/>
          </a:xfrm>
          <a:prstGeom prst="rect">
            <a:avLst/>
          </a:prstGeom>
        </p:spPr>
      </p:pic>
    </p:spTree>
    <p:extLst>
      <p:ext uri="{BB962C8B-B14F-4D97-AF65-F5344CB8AC3E}">
        <p14:creationId xmlns:p14="http://schemas.microsoft.com/office/powerpoint/2010/main" val="272086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B65C-577F-9D4A-FAEA-4548D058A2CA}"/>
              </a:ext>
            </a:extLst>
          </p:cNvPr>
          <p:cNvSpPr>
            <a:spLocks noGrp="1"/>
          </p:cNvSpPr>
          <p:nvPr>
            <p:ph type="title"/>
          </p:nvPr>
        </p:nvSpPr>
        <p:spPr>
          <a:xfrm>
            <a:off x="905102" y="765111"/>
            <a:ext cx="8098940" cy="564502"/>
          </a:xfrm>
        </p:spPr>
        <p:txBody>
          <a:bodyPr>
            <a:noAutofit/>
          </a:bodyPr>
          <a:lstStyle/>
          <a:p>
            <a:r>
              <a:rPr lang="en-US" sz="3200" b="1" cap="none" dirty="0">
                <a:effectLst>
                  <a:outerShdw blurRad="38100" dist="38100" dir="2700000" algn="tl">
                    <a:srgbClr val="000000">
                      <a:alpha val="43137"/>
                    </a:srgbClr>
                  </a:outerShdw>
                </a:effectLst>
                <a:latin typeface="Baskerville Old Face" panose="02020602080505020303" pitchFamily="18" charset="0"/>
              </a:rPr>
              <a:t>Visualizing Categorical Variables In The Dataset</a:t>
            </a:r>
          </a:p>
        </p:txBody>
      </p:sp>
      <p:sp>
        <p:nvSpPr>
          <p:cNvPr id="5" name="TextBox 4">
            <a:extLst>
              <a:ext uri="{FF2B5EF4-FFF2-40B4-BE49-F238E27FC236}">
                <a16:creationId xmlns:a16="http://schemas.microsoft.com/office/drawing/2014/main" id="{10D8A566-E6DE-1896-A018-24B05BCE4526}"/>
              </a:ext>
            </a:extLst>
          </p:cNvPr>
          <p:cNvSpPr txBox="1"/>
          <p:nvPr/>
        </p:nvSpPr>
        <p:spPr>
          <a:xfrm>
            <a:off x="905101" y="2242850"/>
            <a:ext cx="5010507" cy="1938992"/>
          </a:xfrm>
          <a:prstGeom prst="rect">
            <a:avLst/>
          </a:prstGeom>
          <a:noFill/>
        </p:spPr>
        <p:txBody>
          <a:bodyPr wrap="square">
            <a:spAutoFit/>
          </a:bodyPr>
          <a:lstStyle/>
          <a:p>
            <a:r>
              <a:rPr lang="en-US" sz="2000" dirty="0">
                <a:latin typeface="Baskerville Old Face" panose="02020602080505020303" pitchFamily="18" charset="0"/>
              </a:rPr>
              <a:t>A custom function is created to generate bar charts for visualizing the distribution of the categorical predictors, 'CHAS' and 'RAD'. These bar plots help to observe how frequently each category occurs, providing insights into the data's structure for these variables.</a:t>
            </a:r>
          </a:p>
        </p:txBody>
      </p:sp>
    </p:spTree>
    <p:extLst>
      <p:ext uri="{BB962C8B-B14F-4D97-AF65-F5344CB8AC3E}">
        <p14:creationId xmlns:p14="http://schemas.microsoft.com/office/powerpoint/2010/main" val="213910047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1544</TotalTime>
  <Words>1345</Words>
  <Application>Microsoft Office PowerPoint</Application>
  <PresentationFormat>Widescreen</PresentationFormat>
  <Paragraphs>53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Algerian</vt:lpstr>
      <vt:lpstr>Baskerville Old Face</vt:lpstr>
      <vt:lpstr>Century Gothic</vt:lpstr>
      <vt:lpstr>Wingdings 3</vt:lpstr>
      <vt:lpstr>Slice</vt:lpstr>
      <vt:lpstr>PowerPoint Presentation</vt:lpstr>
      <vt:lpstr>Defining The Problem And Determining The ML Approach</vt:lpstr>
      <vt:lpstr>Data Overview And Understanding</vt:lpstr>
      <vt:lpstr>Data Loading And Initial Cleaning</vt:lpstr>
      <vt:lpstr> Analysis Of The Target Variable Distribution</vt:lpstr>
      <vt:lpstr> Foundations Of Data Exploration And Overview Of Dataset Structure</vt:lpstr>
      <vt:lpstr>PowerPoint Presentation</vt:lpstr>
      <vt:lpstr>PowerPoint Presentation</vt:lpstr>
      <vt:lpstr>Visualizing Categorical Variables In The Dataset</vt:lpstr>
      <vt:lpstr> Bar Charts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Debasmita Paul</dc:creator>
  <cp:lastModifiedBy>Debasmita Paul</cp:lastModifiedBy>
  <cp:revision>1</cp:revision>
  <dcterms:created xsi:type="dcterms:W3CDTF">2024-09-28T09:02:43Z</dcterms:created>
  <dcterms:modified xsi:type="dcterms:W3CDTF">2024-11-02T08:54:15Z</dcterms:modified>
</cp:coreProperties>
</file>